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6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AED13-E350-4213-BD6C-A6F07F43A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#2 – 01/09/18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E0AA9-E85E-4EAD-B46B-1E958FF4C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chemistry?</a:t>
            </a:r>
          </a:p>
        </p:txBody>
      </p:sp>
    </p:spTree>
    <p:extLst>
      <p:ext uri="{BB962C8B-B14F-4D97-AF65-F5344CB8AC3E}">
        <p14:creationId xmlns:p14="http://schemas.microsoft.com/office/powerpoint/2010/main" val="344599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CCA0D-6F34-48CC-80B5-F33157B89E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Atomic model jigsaw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36265-5870-4198-A004-407EDCA7B2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F7C9-6A4B-48BD-B5A7-B1E40EA1A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7920E-2107-4AA3-879D-B623F0274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1D74-5956-48DD-87CE-72163424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4242A-43FE-4084-A47D-FD9DB7F20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23" y="2153412"/>
            <a:ext cx="10983433" cy="4353714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You will be split into groups of five, with any remainders joining groups larger than five.  AKA your “Jigsaw Group.”</a:t>
            </a:r>
          </a:p>
          <a:p>
            <a:r>
              <a:rPr lang="en-US" sz="2400" dirty="0"/>
              <a:t>Within your groups, number off one through five. </a:t>
            </a:r>
          </a:p>
          <a:p>
            <a:r>
              <a:rPr lang="en-US" sz="2400" dirty="0"/>
              <a:t>Next, groups will split up and each member will become an expert in one aspect of the topic. </a:t>
            </a:r>
          </a:p>
          <a:p>
            <a:r>
              <a:rPr lang="en-US" sz="2400" dirty="0"/>
              <a:t>For this activity, each member will become an expert on one atomic model from history. </a:t>
            </a:r>
          </a:p>
          <a:p>
            <a:r>
              <a:rPr lang="en-US" sz="2400" dirty="0"/>
              <a:t>After numbering off one through five, find all other students in the classroom who shares that number. </a:t>
            </a:r>
          </a:p>
          <a:p>
            <a:r>
              <a:rPr lang="en-US" sz="2400" dirty="0"/>
              <a:t>These will be your “Expert Groups.”</a:t>
            </a:r>
          </a:p>
          <a:p>
            <a:r>
              <a:rPr lang="en-US" sz="2400" dirty="0"/>
              <a:t>In your Expert Group, research the assigned topic and answer the following questions on your paper. </a:t>
            </a:r>
          </a:p>
        </p:txBody>
      </p:sp>
    </p:spTree>
    <p:extLst>
      <p:ext uri="{BB962C8B-B14F-4D97-AF65-F5344CB8AC3E}">
        <p14:creationId xmlns:p14="http://schemas.microsoft.com/office/powerpoint/2010/main" val="16900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8EDAC-29AE-4CEC-AE41-5264A447D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864B0-E3F0-4AB1-B51A-E99798AB2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358" y="2638044"/>
            <a:ext cx="10281684" cy="3101983"/>
          </a:xfrm>
        </p:spPr>
        <p:txBody>
          <a:bodyPr>
            <a:normAutofit/>
          </a:bodyPr>
          <a:lstStyle/>
          <a:p>
            <a:r>
              <a:rPr lang="en-US" sz="2800" dirty="0"/>
              <a:t>After meeting with your Expert Groups, return to your Jigsaw Groups and present your findings to your group-mates. </a:t>
            </a:r>
          </a:p>
          <a:p>
            <a:r>
              <a:rPr lang="en-US" sz="2800" dirty="0"/>
              <a:t>By the end of the activity, all members in each Jigsaw Group should have learned all five topics. </a:t>
            </a:r>
          </a:p>
          <a:p>
            <a:r>
              <a:rPr lang="en-US" sz="2800" dirty="0"/>
              <a:t>When you have completed all five topics, please turn in the activity to the basket. </a:t>
            </a:r>
          </a:p>
        </p:txBody>
      </p:sp>
    </p:spTree>
    <p:extLst>
      <p:ext uri="{BB962C8B-B14F-4D97-AF65-F5344CB8AC3E}">
        <p14:creationId xmlns:p14="http://schemas.microsoft.com/office/powerpoint/2010/main" val="28482983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</TotalTime>
  <Words>193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Bellwork #2 – 01/09/18</vt:lpstr>
      <vt:lpstr>Atomic model jigsaw activity</vt:lpstr>
      <vt:lpstr>Objectives</vt:lpstr>
      <vt:lpstr>Directions Part 1</vt:lpstr>
      <vt:lpstr>Direction Part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#2 – 01/09/18</dc:title>
  <dc:creator>Megan Murphy</dc:creator>
  <cp:lastModifiedBy>Megan Murphy</cp:lastModifiedBy>
  <cp:revision>1</cp:revision>
  <dcterms:created xsi:type="dcterms:W3CDTF">2018-01-09T15:05:29Z</dcterms:created>
  <dcterms:modified xsi:type="dcterms:W3CDTF">2018-01-09T15:11:06Z</dcterms:modified>
</cp:coreProperties>
</file>