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Px" ContentType="image/jpeg"/>
  <Default Extension="rels" ContentType="application/vnd.openxmlformats-package.relationships+xml"/>
  <Default Extension="xml" ContentType="application/xml"/>
  <Default Extension="edu" ContentType="image/jpeg"/>
  <Default Extension="jpg&amp;ehk=jZqfS5O5nWxGwKCgjjxHKA&amp;r=0&amp;pid=OfficeInsert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0"/>
  </p:handoutMasterIdLst>
  <p:sldIdLst>
    <p:sldId id="257" r:id="rId2"/>
    <p:sldId id="286" r:id="rId3"/>
    <p:sldId id="287" r:id="rId4"/>
    <p:sldId id="288" r:id="rId5"/>
    <p:sldId id="256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4" r:id="rId26"/>
    <p:sldId id="262" r:id="rId27"/>
    <p:sldId id="265" r:id="rId28"/>
    <p:sldId id="285" r:id="rId29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B0C871-874D-482C-848C-D8F828D53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DC5A4-477E-4C3A-AE1F-E14859B8B7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A436C62-DC49-4A86-A6C3-FAC2DEC2056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C7AE0-AC21-49EA-8377-B9E3DB5E69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783A9-C70A-47DB-BEF2-110C9BFD60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933D811-68B3-46C2-9CFD-EB8E5D5B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34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gD9yHSJ29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entzenapbiology.wikispaces.com/Lab+Safety+Contract" TargetMode="External"/><Relationship Id="rId2" Type="http://schemas.openxmlformats.org/officeDocument/2006/relationships/image" Target="../media/image4.edu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gi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KL1pUHDfo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&amp;ehk=P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Ocean_park_wiki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-fNpaOX0-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withzest-kipptulsa.wikispaces.com/KIPP+Lab+Safety" TargetMode="External"/><Relationship Id="rId2" Type="http://schemas.openxmlformats.org/officeDocument/2006/relationships/image" Target="../media/image6.jpg&amp;ehk=jZqfS5O5nWxGwKCgjjxHKA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#2 – 11/07/17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 you think water is important to life? Please explain with one complete sentence. </a:t>
            </a:r>
          </a:p>
        </p:txBody>
      </p:sp>
    </p:spTree>
    <p:extLst>
      <p:ext uri="{BB962C8B-B14F-4D97-AF65-F5344CB8AC3E}">
        <p14:creationId xmlns:p14="http://schemas.microsoft.com/office/powerpoint/2010/main" val="335950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Electrons Charge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4393" y="1928942"/>
            <a:ext cx="10363826" cy="3424107"/>
          </a:xfrm>
        </p:spPr>
        <p:txBody>
          <a:bodyPr>
            <a:normAutofit/>
          </a:bodyPr>
          <a:lstStyle/>
          <a:p>
            <a:r>
              <a:rPr lang="en-US" sz="2800" dirty="0"/>
              <a:t>Electric charge is a basic force that causes movement </a:t>
            </a:r>
          </a:p>
        </p:txBody>
      </p:sp>
      <p:pic>
        <p:nvPicPr>
          <p:cNvPr id="14340" name="Picture 4" descr="Image result for electron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785140"/>
            <a:ext cx="3600450" cy="36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5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Atoms bond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334626" cy="3424107"/>
          </a:xfrm>
        </p:spPr>
        <p:txBody>
          <a:bodyPr>
            <a:normAutofit/>
          </a:bodyPr>
          <a:lstStyle/>
          <a:p>
            <a:r>
              <a:rPr lang="en-US" sz="3200" dirty="0"/>
              <a:t>Electrons of both atoms are mutually attracted to the nucleus </a:t>
            </a:r>
          </a:p>
          <a:p>
            <a:pPr lvl="1"/>
            <a:r>
              <a:rPr lang="en-US" sz="2800" dirty="0"/>
              <a:t>Oppositely charged particles form a bond</a:t>
            </a:r>
          </a:p>
        </p:txBody>
      </p:sp>
      <p:pic>
        <p:nvPicPr>
          <p:cNvPr id="4" name="Picture 2" descr="Image result for electrostatic att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532208"/>
            <a:ext cx="5575300" cy="34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are bonds formed?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8150" y="2214694"/>
            <a:ext cx="6077576" cy="3424107"/>
          </a:xfrm>
        </p:spPr>
        <p:txBody>
          <a:bodyPr>
            <a:normAutofit/>
          </a:bodyPr>
          <a:lstStyle/>
          <a:p>
            <a:r>
              <a:rPr lang="en-US" sz="2800" dirty="0"/>
              <a:t>Bonds are formed because of electrostatic attraction (attraction between electrons) between atoms</a:t>
            </a:r>
          </a:p>
        </p:txBody>
      </p:sp>
      <p:pic>
        <p:nvPicPr>
          <p:cNvPr id="16386" name="Picture 2" descr="Image result for chemical bo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39" y="1987705"/>
            <a:ext cx="4304674" cy="38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1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gD9yHSJ29I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779" y="193593"/>
            <a:ext cx="11686674" cy="657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1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Forming a water molecule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38162" y="2367092"/>
            <a:ext cx="6115676" cy="342410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Unequal attraction to bonding electrons</a:t>
            </a:r>
          </a:p>
          <a:p>
            <a:pPr lvl="1"/>
            <a:r>
              <a:rPr lang="en-US" sz="2400" dirty="0"/>
              <a:t>Oxygen is a strong electron grabber </a:t>
            </a:r>
          </a:p>
          <a:p>
            <a:pPr lvl="1"/>
            <a:r>
              <a:rPr lang="en-US" sz="2400" dirty="0"/>
              <a:t>Hydrogens electrons tend to hand out close to oxygen, makes hydrogen positive </a:t>
            </a:r>
          </a:p>
        </p:txBody>
      </p:sp>
      <p:pic>
        <p:nvPicPr>
          <p:cNvPr id="17410" name="Picture 2" descr="Image result for water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81126"/>
            <a:ext cx="3224891" cy="25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water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105" y="2497392"/>
            <a:ext cx="2617419" cy="255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9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9396" y="2078334"/>
            <a:ext cx="10363826" cy="3424107"/>
          </a:xfrm>
        </p:spPr>
        <p:txBody>
          <a:bodyPr>
            <a:noAutofit/>
          </a:bodyPr>
          <a:lstStyle/>
          <a:p>
            <a:r>
              <a:rPr lang="en-US" sz="2800" dirty="0"/>
              <a:t>Universal solvent </a:t>
            </a:r>
          </a:p>
          <a:p>
            <a:r>
              <a:rPr lang="en-US" sz="2800" dirty="0"/>
              <a:t>Exists in nature as a solid, liquid, and gas</a:t>
            </a:r>
          </a:p>
          <a:p>
            <a:r>
              <a:rPr lang="en-US" sz="2800" dirty="0"/>
              <a:t>The density of ice is less than liquid water</a:t>
            </a:r>
          </a:p>
          <a:p>
            <a:r>
              <a:rPr lang="en-US" sz="2800" dirty="0"/>
              <a:t>High surface tension </a:t>
            </a:r>
          </a:p>
          <a:p>
            <a:r>
              <a:rPr lang="en-US" sz="2800" dirty="0"/>
              <a:t>High heat capacity </a:t>
            </a:r>
          </a:p>
          <a:p>
            <a:r>
              <a:rPr lang="en-US" sz="2800" dirty="0"/>
              <a:t>Exists as a liquid at room temperature </a:t>
            </a:r>
          </a:p>
        </p:txBody>
      </p:sp>
      <p:pic>
        <p:nvPicPr>
          <p:cNvPr id="18434" name="Picture 2" descr="Image result for water proper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67" y="2214694"/>
            <a:ext cx="2248434" cy="36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High surface tension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833692"/>
            <a:ext cx="10363826" cy="3424107"/>
          </a:xfrm>
        </p:spPr>
        <p:txBody>
          <a:bodyPr>
            <a:normAutofit/>
          </a:bodyPr>
          <a:lstStyle/>
          <a:p>
            <a:r>
              <a:rPr lang="en-US" sz="2800" dirty="0"/>
              <a:t>Allows water to form drops</a:t>
            </a:r>
          </a:p>
          <a:p>
            <a:r>
              <a:rPr lang="en-US" sz="2800" dirty="0"/>
              <a:t>Allows water to form waves </a:t>
            </a:r>
          </a:p>
          <a:p>
            <a:r>
              <a:rPr lang="en-US" sz="2800" dirty="0"/>
              <a:t>Water drops can “adhere” to surfaces even though gravity is pulling on them </a:t>
            </a:r>
          </a:p>
        </p:txBody>
      </p:sp>
      <p:pic>
        <p:nvPicPr>
          <p:cNvPr id="19458" name="Picture 2" descr="Image result for surface 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833822"/>
            <a:ext cx="4114800" cy="28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5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 you explain why this drop sticks to the Stick and grows larger?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surface tension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4" y="1952745"/>
            <a:ext cx="5927725" cy="45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3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 how this spider can walk on water?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surface tension sp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62" y="2214694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2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0474" y="1890842"/>
            <a:ext cx="6344276" cy="3424107"/>
          </a:xfrm>
        </p:spPr>
        <p:txBody>
          <a:bodyPr>
            <a:noAutofit/>
          </a:bodyPr>
          <a:lstStyle/>
          <a:p>
            <a:r>
              <a:rPr lang="en-US" sz="2800" dirty="0"/>
              <a:t>Adhesive forces are attractive forces that occur between two unlike substances</a:t>
            </a:r>
          </a:p>
          <a:p>
            <a:r>
              <a:rPr lang="en-US" sz="2800" dirty="0"/>
              <a:t>In a narrow glass tube</a:t>
            </a:r>
          </a:p>
          <a:p>
            <a:pPr lvl="1"/>
            <a:r>
              <a:rPr lang="en-US" sz="2400" dirty="0"/>
              <a:t>Water molecules are more strongly attracted to the tube than they are to each other (cohesion) </a:t>
            </a:r>
          </a:p>
          <a:p>
            <a:pPr lvl="1"/>
            <a:r>
              <a:rPr lang="en-US" sz="2400" dirty="0"/>
              <a:t>The cup shape formed at the top of the water is called the </a:t>
            </a:r>
            <a:r>
              <a:rPr lang="en-US" sz="2400" b="1" u="sng" dirty="0"/>
              <a:t>meniscus</a:t>
            </a:r>
            <a:endParaRPr lang="en-US" sz="2400" dirty="0"/>
          </a:p>
        </p:txBody>
      </p:sp>
      <p:pic>
        <p:nvPicPr>
          <p:cNvPr id="22530" name="Picture 2" descr="Image result for test tube menis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49" y="781115"/>
            <a:ext cx="4251896" cy="59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id="{1D6BFCD2-9E0C-4F4F-B631-3BFE37C0F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999" y="1247610"/>
            <a:ext cx="5462001" cy="436960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7B30A-C3B0-4617-A676-4D72D1403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n-US" dirty="0"/>
              <a:t>Lab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685DC-7A3C-41E2-96D6-971523519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2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climbing!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capillary action in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90" y="1981201"/>
            <a:ext cx="5651667" cy="44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apillary action in 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89" y="1981201"/>
            <a:ext cx="6087649" cy="44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capillary 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88" y="1981201"/>
            <a:ext cx="6087650" cy="45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specific heat keeps beaches cooler in the day and warmer at night!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u="sng" dirty="0"/>
              <a:t>Specific heat</a:t>
            </a:r>
            <a:r>
              <a:rPr lang="en-US" sz="2800" dirty="0"/>
              <a:t>: the amount of energy required to change 1 gram of a substance 1 degree Celsius </a:t>
            </a:r>
          </a:p>
          <a:p>
            <a:r>
              <a:rPr lang="en-US" sz="2800" dirty="0"/>
              <a:t>water has a high specific heat</a:t>
            </a:r>
          </a:p>
          <a:p>
            <a:pPr lvl="1"/>
            <a:r>
              <a:rPr lang="en-US" sz="2400" dirty="0"/>
              <a:t>Absorbs large amounts of heat energy before it begins to get hot</a:t>
            </a:r>
          </a:p>
          <a:p>
            <a:pPr lvl="1"/>
            <a:r>
              <a:rPr lang="en-US" sz="2400" dirty="0"/>
              <a:t>Releases heat energy slowly </a:t>
            </a:r>
          </a:p>
          <a:p>
            <a:pPr lvl="1"/>
            <a:r>
              <a:rPr lang="en-US" sz="2400" dirty="0"/>
              <a:t>Moderates the Earth’s climate and helps living organisms regulate their body temperature </a:t>
            </a:r>
          </a:p>
        </p:txBody>
      </p:sp>
    </p:spTree>
    <p:extLst>
      <p:ext uri="{BB962C8B-B14F-4D97-AF65-F5344CB8AC3E}">
        <p14:creationId xmlns:p14="http://schemas.microsoft.com/office/powerpoint/2010/main" val="359394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Solid, liquid,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4723" y="1831243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Water is the only substance which exists under normal conditions on earth as a solid, a liquid, and a gas!!!!!!!!!!!</a:t>
            </a:r>
          </a:p>
        </p:txBody>
      </p:sp>
      <p:pic>
        <p:nvPicPr>
          <p:cNvPr id="23554" name="Picture 2" descr="Image result for water states of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4" y="3009897"/>
            <a:ext cx="5045076" cy="36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04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702199"/>
          </a:xfrm>
        </p:spPr>
        <p:txBody>
          <a:bodyPr/>
          <a:lstStyle/>
          <a:p>
            <a:r>
              <a:rPr lang="en-US" b="1" dirty="0"/>
              <a:t>Can you imagine if ice did not float? </a:t>
            </a:r>
            <a:br>
              <a:rPr lang="en-US" b="1" dirty="0"/>
            </a:br>
            <a:r>
              <a:rPr lang="en-US" b="1" dirty="0"/>
              <a:t>How do you think that would affect the world?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6" name="Picture 10" descr="Image result for if ice didn't float the earth’s entire climate wou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2849924"/>
            <a:ext cx="5118100" cy="341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2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25" y="275615"/>
            <a:ext cx="10364451" cy="1596177"/>
          </a:xfrm>
        </p:spPr>
        <p:txBody>
          <a:bodyPr>
            <a:normAutofit/>
          </a:bodyPr>
          <a:lstStyle/>
          <a:p>
            <a:r>
              <a:rPr lang="en-US" sz="4400" dirty="0"/>
              <a:t>Water is a universal solvent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1374" y="1871792"/>
            <a:ext cx="6839576" cy="4509958"/>
          </a:xfrm>
        </p:spPr>
        <p:txBody>
          <a:bodyPr>
            <a:normAutofit/>
          </a:bodyPr>
          <a:lstStyle/>
          <a:p>
            <a:r>
              <a:rPr lang="en-US" sz="2800" dirty="0"/>
              <a:t>Water is a polar molecule with one end more positive and one end more negative</a:t>
            </a:r>
          </a:p>
          <a:p>
            <a:pPr lvl="1"/>
            <a:r>
              <a:rPr lang="en-US" sz="2400" dirty="0"/>
              <a:t>Being polar allows water to dissolve nearly any substance with an unequal distribution of charges</a:t>
            </a:r>
          </a:p>
          <a:p>
            <a:pPr lvl="1"/>
            <a:r>
              <a:rPr lang="en-US" sz="2400" dirty="0"/>
              <a:t>Water is the best substance that is universally used for transporting dissolved substances </a:t>
            </a:r>
          </a:p>
        </p:txBody>
      </p:sp>
      <p:pic>
        <p:nvPicPr>
          <p:cNvPr id="25602" name="Picture 2" descr="Image result for water universal sol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590800"/>
            <a:ext cx="3965575" cy="26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Why should we care about water so much?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why should we care about wat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38" y="1754603"/>
            <a:ext cx="7143583" cy="49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4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ancient oc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6011" cy="29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ncient ocean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82518"/>
            <a:ext cx="9144000" cy="387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ancient ocean 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11" y="0"/>
            <a:ext cx="4730119" cy="37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09" y="3737701"/>
            <a:ext cx="5000291" cy="31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ancient ocean lif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13844"/>
            <a:ext cx="3571875" cy="37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ancient ocean life fossi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45"/>
            <a:ext cx="4983601" cy="37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ancient ocean life fossi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00" y="-27689"/>
            <a:ext cx="5052611" cy="37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Image result for ancient ocean life fossi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70" y="-41533"/>
            <a:ext cx="4391025" cy="37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mage result for ancient ocean life fossi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65" y="3078771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Image result for ancient ocean life fossil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16" y="3310607"/>
            <a:ext cx="4487408" cy="35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Image result for coelacanth foss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1533"/>
            <a:ext cx="7156238" cy="68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Image result for coelacanth fossi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11" y="-72305"/>
            <a:ext cx="5201484" cy="69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jKL1pUHDfo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637" y="160421"/>
            <a:ext cx="11607355" cy="65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1BB019-A71D-4087-AE66-08CEEF20A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676AF0E1-C722-4C6E-BE83-785DF836D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fish in the water&#10;&#10;Description generated with very high confidence">
            <a:extLst>
              <a:ext uri="{FF2B5EF4-FFF2-40B4-BE49-F238E27FC236}">
                <a16:creationId xmlns:a16="http://schemas.microsoft.com/office/drawing/2014/main" id="{D6F84C0E-C719-4C3C-A0BF-485D23963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4167"/>
          <a:stretch/>
        </p:blipFill>
        <p:spPr>
          <a:xfrm>
            <a:off x="20" y="10"/>
            <a:ext cx="12191980" cy="4190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0F8893-03EB-49F2-8AD6-A0AD999575E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29100"/>
            <a:ext cx="12192000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pool ball&#10;&#10;Description generated with high confidence">
            <a:extLst>
              <a:ext uri="{FF2B5EF4-FFF2-40B4-BE49-F238E27FC236}">
                <a16:creationId xmlns:a16="http://schemas.microsoft.com/office/drawing/2014/main" id="{C3978BCD-FF8B-47F6-8B11-82F11F990E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A2999-3361-4A23-A4E7-5207265E9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48" y="4437888"/>
            <a:ext cx="9899904" cy="1116711"/>
          </a:xfrm>
        </p:spPr>
        <p:txBody>
          <a:bodyPr>
            <a:normAutofit/>
          </a:bodyPr>
          <a:lstStyle/>
          <a:p>
            <a:r>
              <a:rPr lang="en-US" dirty="0"/>
              <a:t>Exit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00877-640D-4C4D-9AE6-E2CA22FBD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481448"/>
            <a:ext cx="8689976" cy="535939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3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6BC19-122E-45CC-A15E-797B131F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112874"/>
          </a:xfrm>
        </p:spPr>
        <p:txBody>
          <a:bodyPr/>
          <a:lstStyle/>
          <a:p>
            <a:r>
              <a:rPr lang="en-US" dirty="0"/>
              <a:t>Laboratory Safety Challenge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EE97D7E0-1746-436A-BBDC-50ACC3AC5C7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80854"/>
            <a:ext cx="12192000" cy="58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86B04C-4E25-4D63-9217-44F8DF4FF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915" y="759669"/>
            <a:ext cx="6915663" cy="53423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EC6E4A-3F93-417E-8800-91559667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Laboratory Safety Challenge  Discussion</a:t>
            </a:r>
          </a:p>
        </p:txBody>
      </p:sp>
    </p:spTree>
    <p:extLst>
      <p:ext uri="{BB962C8B-B14F-4D97-AF65-F5344CB8AC3E}">
        <p14:creationId xmlns:p14="http://schemas.microsoft.com/office/powerpoint/2010/main" val="169835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Chemistry of life: Properties of Water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hemistry of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67" y="3809998"/>
            <a:ext cx="2667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1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9" y="3809998"/>
            <a:ext cx="4808828" cy="16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67" y="-4143"/>
            <a:ext cx="5715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water com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081" y="3400424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Identify the unique chemical and physical properties of water and how they impacts life’s processes.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Water in 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66184" cy="3424107"/>
          </a:xfrm>
        </p:spPr>
        <p:txBody>
          <a:bodyPr>
            <a:noAutofit/>
          </a:bodyPr>
          <a:lstStyle/>
          <a:p>
            <a:r>
              <a:rPr lang="en-US" sz="2800" dirty="0"/>
              <a:t>Water is necessary for life </a:t>
            </a:r>
          </a:p>
          <a:p>
            <a:r>
              <a:rPr lang="en-US" sz="2800" dirty="0"/>
              <a:t>Water in our atmosphere helps to keep the planet warm </a:t>
            </a:r>
          </a:p>
          <a:p>
            <a:r>
              <a:rPr lang="en-US" sz="2800" dirty="0"/>
              <a:t>Our bodies are composed of and dependent on water </a:t>
            </a:r>
          </a:p>
        </p:txBody>
      </p:sp>
      <p:pic>
        <p:nvPicPr>
          <p:cNvPr id="12290" name="Picture 2" descr="Image result for water in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1" y="2214694"/>
            <a:ext cx="4694969" cy="31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matter is composed of atoms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968" y="1909011"/>
            <a:ext cx="7764379" cy="4074693"/>
          </a:xfrm>
        </p:spPr>
        <p:txBody>
          <a:bodyPr>
            <a:noAutofit/>
          </a:bodyPr>
          <a:lstStyle/>
          <a:p>
            <a:r>
              <a:rPr lang="en-US" sz="2800" dirty="0"/>
              <a:t>The atom is composed of </a:t>
            </a:r>
          </a:p>
          <a:p>
            <a:pPr lvl="1"/>
            <a:r>
              <a:rPr lang="en-US" sz="2400" dirty="0"/>
              <a:t>A nucleus made of neutrons and protons </a:t>
            </a:r>
          </a:p>
          <a:p>
            <a:pPr lvl="1"/>
            <a:r>
              <a:rPr lang="en-US" sz="2400" dirty="0"/>
              <a:t>An electron “cloud” composed of electrons </a:t>
            </a:r>
          </a:p>
          <a:p>
            <a:r>
              <a:rPr lang="en-US" sz="2800" dirty="0"/>
              <a:t>Protons and neutrons have nearly identical masses, but their charge is different</a:t>
            </a:r>
          </a:p>
          <a:p>
            <a:pPr lvl="1"/>
            <a:r>
              <a:rPr lang="en-US" sz="2400" dirty="0"/>
              <a:t>Protons have a positive (+) electrical charge and neutrons do not have an electrical charge </a:t>
            </a:r>
          </a:p>
        </p:txBody>
      </p:sp>
      <p:pic>
        <p:nvPicPr>
          <p:cNvPr id="4" name="Picture 2" descr="Image result for 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05" y="2630894"/>
            <a:ext cx="3262564" cy="17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Why do we care about what atoms are made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Image result for 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68" y="2214694"/>
            <a:ext cx="10130732" cy="34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2054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3190</TotalTime>
  <Words>527</Words>
  <Application>Microsoft Office PowerPoint</Application>
  <PresentationFormat>Widescreen</PresentationFormat>
  <Paragraphs>64</Paragraphs>
  <Slides>28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Tw Cen MT</vt:lpstr>
      <vt:lpstr>Droplet</vt:lpstr>
      <vt:lpstr>Bellwork #2 – 11/07/17</vt:lpstr>
      <vt:lpstr>Lab Safety</vt:lpstr>
      <vt:lpstr>Laboratory Safety Challenge</vt:lpstr>
      <vt:lpstr>Laboratory Safety Challenge  Discussion</vt:lpstr>
      <vt:lpstr>Chemistry of life: Properties of Water </vt:lpstr>
      <vt:lpstr>Objective</vt:lpstr>
      <vt:lpstr>Water in our world</vt:lpstr>
      <vt:lpstr>All matter is composed of atoms</vt:lpstr>
      <vt:lpstr>Why do we care about what atoms are made of?</vt:lpstr>
      <vt:lpstr>Electrons Charge </vt:lpstr>
      <vt:lpstr>Atoms bond </vt:lpstr>
      <vt:lpstr>Why are bonds formed?</vt:lpstr>
      <vt:lpstr>PowerPoint Presentation</vt:lpstr>
      <vt:lpstr>Forming a water molecule</vt:lpstr>
      <vt:lpstr>Unique properties of water</vt:lpstr>
      <vt:lpstr>High surface tension </vt:lpstr>
      <vt:lpstr>Can you explain why this drop sticks to the Stick and grows larger?</vt:lpstr>
      <vt:lpstr>Or how this spider can walk on water?</vt:lpstr>
      <vt:lpstr>Adhesion</vt:lpstr>
      <vt:lpstr>Water climbing!</vt:lpstr>
      <vt:lpstr>High specific heat keeps beaches cooler in the day and warmer at night!</vt:lpstr>
      <vt:lpstr>Solid, liquid, gas</vt:lpstr>
      <vt:lpstr>Can you imagine if ice did not float?  How do you think that would affect the world?</vt:lpstr>
      <vt:lpstr>Water is a universal solvent</vt:lpstr>
      <vt:lpstr>Why should we care about water so much?</vt:lpstr>
      <vt:lpstr>PowerPoint Presentation</vt:lpstr>
      <vt:lpstr>PowerPoint Presentation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life: Properties of Water</dc:title>
  <dc:creator>Megan S. Murphy</dc:creator>
  <cp:lastModifiedBy>Megan Murphy</cp:lastModifiedBy>
  <cp:revision>34</cp:revision>
  <cp:lastPrinted>2017-11-09T15:26:53Z</cp:lastPrinted>
  <dcterms:created xsi:type="dcterms:W3CDTF">2017-02-10T14:45:59Z</dcterms:created>
  <dcterms:modified xsi:type="dcterms:W3CDTF">2017-11-09T17:36:05Z</dcterms:modified>
</cp:coreProperties>
</file>