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930" y="4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75E9A196-32D6-46D3-A4C9-767C56A257BA}"/>
              </a:ext>
            </a:extLst>
          </p:cNvPr>
          <p:cNvGrpSpPr>
            <a:grpSpLocks/>
          </p:cNvGrpSpPr>
          <p:nvPr/>
        </p:nvGrpSpPr>
        <p:grpSpPr bwMode="auto">
          <a:xfrm>
            <a:off x="3175" y="4267200"/>
            <a:ext cx="9140825" cy="2590800"/>
            <a:chOff x="2" y="2688"/>
            <a:chExt cx="5758" cy="1632"/>
          </a:xfrm>
        </p:grpSpPr>
        <p:sp>
          <p:nvSpPr>
            <p:cNvPr id="5" name="Freeform 3">
              <a:extLst>
                <a:ext uri="{FF2B5EF4-FFF2-40B4-BE49-F238E27FC236}">
                  <a16:creationId xmlns:a16="http://schemas.microsoft.com/office/drawing/2014/main" id="{1DB093A5-B06B-4E2A-82ED-F6F25AED1E38}"/>
                </a:ext>
              </a:extLst>
            </p:cNvPr>
            <p:cNvSpPr>
              <a:spLocks/>
            </p:cNvSpPr>
            <p:nvPr/>
          </p:nvSpPr>
          <p:spPr bwMode="hidden">
            <a:xfrm>
              <a:off x="2" y="2688"/>
              <a:ext cx="5758" cy="1632"/>
            </a:xfrm>
            <a:custGeom>
              <a:avLst/>
              <a:gdLst>
                <a:gd name="T0" fmla="*/ 5758 w 5740"/>
                <a:gd name="T1" fmla="*/ 1632 h 4316"/>
                <a:gd name="T2" fmla="*/ 0 w 5740"/>
                <a:gd name="T3" fmla="*/ 1632 h 4316"/>
                <a:gd name="T4" fmla="*/ 0 w 5740"/>
                <a:gd name="T5" fmla="*/ 0 h 4316"/>
                <a:gd name="T6" fmla="*/ 5758 w 5740"/>
                <a:gd name="T7" fmla="*/ 0 h 4316"/>
                <a:gd name="T8" fmla="*/ 5758 w 5740"/>
                <a:gd name="T9" fmla="*/ 1632 h 4316"/>
                <a:gd name="T10" fmla="*/ 5758 w 5740"/>
                <a:gd name="T11" fmla="*/ 1632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 name="Group 4">
              <a:extLst>
                <a:ext uri="{FF2B5EF4-FFF2-40B4-BE49-F238E27FC236}">
                  <a16:creationId xmlns:a16="http://schemas.microsoft.com/office/drawing/2014/main" id="{9FAB7D31-4BB0-4861-B1FD-6CF8B92227D8}"/>
                </a:ext>
              </a:extLst>
            </p:cNvPr>
            <p:cNvGrpSpPr>
              <a:grpSpLocks/>
            </p:cNvGrpSpPr>
            <p:nvPr userDrawn="1"/>
          </p:nvGrpSpPr>
          <p:grpSpPr bwMode="auto">
            <a:xfrm>
              <a:off x="3528" y="3715"/>
              <a:ext cx="792" cy="521"/>
              <a:chOff x="3527" y="3715"/>
              <a:chExt cx="792" cy="521"/>
            </a:xfrm>
          </p:grpSpPr>
          <p:sp>
            <p:nvSpPr>
              <p:cNvPr id="57" name="Oval 5">
                <a:extLst>
                  <a:ext uri="{FF2B5EF4-FFF2-40B4-BE49-F238E27FC236}">
                    <a16:creationId xmlns:a16="http://schemas.microsoft.com/office/drawing/2014/main" id="{56E2298B-D00B-41DF-AB05-3444D49B670C}"/>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eaLnBrk="1" hangingPunct="1">
                  <a:defRPr/>
                </a:pPr>
                <a:endParaRPr lang="en-US">
                  <a:latin typeface="Arial" charset="0"/>
                  <a:ea typeface="+mn-ea"/>
                </a:endParaRPr>
              </a:p>
            </p:txBody>
          </p:sp>
          <p:sp>
            <p:nvSpPr>
              <p:cNvPr id="58" name="Oval 6">
                <a:extLst>
                  <a:ext uri="{FF2B5EF4-FFF2-40B4-BE49-F238E27FC236}">
                    <a16:creationId xmlns:a16="http://schemas.microsoft.com/office/drawing/2014/main" id="{821EEBE3-D2D8-42C6-93A5-E4839CDB3335}"/>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59" name="Oval 7">
                <a:extLst>
                  <a:ext uri="{FF2B5EF4-FFF2-40B4-BE49-F238E27FC236}">
                    <a16:creationId xmlns:a16="http://schemas.microsoft.com/office/drawing/2014/main" id="{C98B85A0-7DB8-455D-85B6-576F5E10820A}"/>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60" name="Oval 8">
                <a:extLst>
                  <a:ext uri="{FF2B5EF4-FFF2-40B4-BE49-F238E27FC236}">
                    <a16:creationId xmlns:a16="http://schemas.microsoft.com/office/drawing/2014/main" id="{ECDCC217-97C9-4B34-99C5-5C671FBABAE9}"/>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61" name="Oval 9">
                <a:extLst>
                  <a:ext uri="{FF2B5EF4-FFF2-40B4-BE49-F238E27FC236}">
                    <a16:creationId xmlns:a16="http://schemas.microsoft.com/office/drawing/2014/main" id="{352A5BD8-C065-4D3A-919F-DBA3F4992253}"/>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62" name="Freeform 10">
                <a:extLst>
                  <a:ext uri="{FF2B5EF4-FFF2-40B4-BE49-F238E27FC236}">
                    <a16:creationId xmlns:a16="http://schemas.microsoft.com/office/drawing/2014/main" id="{C40D5BF3-9584-415E-9478-596D87E84E41}"/>
                  </a:ext>
                </a:extLst>
              </p:cNvPr>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63" name="Freeform 11">
                <a:extLst>
                  <a:ext uri="{FF2B5EF4-FFF2-40B4-BE49-F238E27FC236}">
                    <a16:creationId xmlns:a16="http://schemas.microsoft.com/office/drawing/2014/main" id="{23126A79-69C0-4D51-8ABA-C85A569E8B76}"/>
                  </a:ext>
                </a:extLst>
              </p:cNvPr>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eaLnBrk="1" hangingPunct="1">
                  <a:defRPr/>
                </a:pPr>
                <a:endParaRPr lang="en-US">
                  <a:latin typeface="Arial" charset="0"/>
                  <a:ea typeface="+mn-ea"/>
                </a:endParaRPr>
              </a:p>
            </p:txBody>
          </p:sp>
          <p:sp>
            <p:nvSpPr>
              <p:cNvPr id="64" name="Freeform 12">
                <a:extLst>
                  <a:ext uri="{FF2B5EF4-FFF2-40B4-BE49-F238E27FC236}">
                    <a16:creationId xmlns:a16="http://schemas.microsoft.com/office/drawing/2014/main" id="{A9279762-E540-41D3-BD4E-01407B6D600C}"/>
                  </a:ext>
                </a:extLst>
              </p:cNvPr>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65" name="Freeform 13">
                <a:extLst>
                  <a:ext uri="{FF2B5EF4-FFF2-40B4-BE49-F238E27FC236}">
                    <a16:creationId xmlns:a16="http://schemas.microsoft.com/office/drawing/2014/main" id="{0C0AADA4-CA9A-4C54-B295-AFA97768715D}"/>
                  </a:ext>
                </a:extLst>
              </p:cNvPr>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eaLnBrk="1" hangingPunct="1">
                  <a:defRPr/>
                </a:pPr>
                <a:endParaRPr lang="en-US">
                  <a:latin typeface="Arial" charset="0"/>
                  <a:ea typeface="+mn-ea"/>
                </a:endParaRPr>
              </a:p>
            </p:txBody>
          </p:sp>
          <p:sp>
            <p:nvSpPr>
              <p:cNvPr id="66" name="Freeform 14">
                <a:extLst>
                  <a:ext uri="{FF2B5EF4-FFF2-40B4-BE49-F238E27FC236}">
                    <a16:creationId xmlns:a16="http://schemas.microsoft.com/office/drawing/2014/main" id="{C0F77885-90EF-4B6C-B596-77B4A5E13303}"/>
                  </a:ext>
                </a:extLst>
              </p:cNvPr>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eaLnBrk="1" hangingPunct="1">
                  <a:defRPr/>
                </a:pPr>
                <a:endParaRPr lang="en-US">
                  <a:latin typeface="Arial" charset="0"/>
                  <a:ea typeface="+mn-ea"/>
                </a:endParaRPr>
              </a:p>
            </p:txBody>
          </p:sp>
          <p:sp>
            <p:nvSpPr>
              <p:cNvPr id="67" name="Oval 15">
                <a:extLst>
                  <a:ext uri="{FF2B5EF4-FFF2-40B4-BE49-F238E27FC236}">
                    <a16:creationId xmlns:a16="http://schemas.microsoft.com/office/drawing/2014/main" id="{8FC56314-8464-410F-A505-C0218F998EE1}"/>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a typeface="+mn-ea"/>
                </a:endParaRPr>
              </a:p>
            </p:txBody>
          </p:sp>
        </p:grpSp>
        <p:grpSp>
          <p:nvGrpSpPr>
            <p:cNvPr id="7" name="Group 16">
              <a:extLst>
                <a:ext uri="{FF2B5EF4-FFF2-40B4-BE49-F238E27FC236}">
                  <a16:creationId xmlns:a16="http://schemas.microsoft.com/office/drawing/2014/main" id="{3FED1011-2AD0-4F9A-9E4E-496D2E1A80E2}"/>
                </a:ext>
              </a:extLst>
            </p:cNvPr>
            <p:cNvGrpSpPr>
              <a:grpSpLocks/>
            </p:cNvGrpSpPr>
            <p:nvPr userDrawn="1"/>
          </p:nvGrpSpPr>
          <p:grpSpPr bwMode="auto">
            <a:xfrm>
              <a:off x="1776" y="3631"/>
              <a:ext cx="1626" cy="683"/>
              <a:chOff x="1776" y="3631"/>
              <a:chExt cx="1626" cy="683"/>
            </a:xfrm>
          </p:grpSpPr>
          <p:sp>
            <p:nvSpPr>
              <p:cNvPr id="39" name="Oval 17">
                <a:extLst>
                  <a:ext uri="{FF2B5EF4-FFF2-40B4-BE49-F238E27FC236}">
                    <a16:creationId xmlns:a16="http://schemas.microsoft.com/office/drawing/2014/main" id="{5C186059-4B43-46CD-B60F-42C4CF51B1EE}"/>
                  </a:ext>
                </a:extLst>
              </p:cNvPr>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eaLnBrk="1" hangingPunct="1">
                  <a:defRPr/>
                </a:pPr>
                <a:endParaRPr lang="en-US">
                  <a:latin typeface="Arial" charset="0"/>
                  <a:ea typeface="+mn-ea"/>
                </a:endParaRPr>
              </a:p>
            </p:txBody>
          </p:sp>
          <p:sp>
            <p:nvSpPr>
              <p:cNvPr id="40" name="Oval 18">
                <a:extLst>
                  <a:ext uri="{FF2B5EF4-FFF2-40B4-BE49-F238E27FC236}">
                    <a16:creationId xmlns:a16="http://schemas.microsoft.com/office/drawing/2014/main" id="{51E42FD8-F6C7-4E06-84B9-7FD2764C9560}"/>
                  </a:ext>
                </a:extLst>
              </p:cNvPr>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eaLnBrk="1" hangingPunct="1">
                  <a:defRPr/>
                </a:pPr>
                <a:endParaRPr lang="en-US">
                  <a:latin typeface="Arial" charset="0"/>
                  <a:ea typeface="+mn-ea"/>
                </a:endParaRPr>
              </a:p>
            </p:txBody>
          </p:sp>
          <p:sp>
            <p:nvSpPr>
              <p:cNvPr id="41" name="Oval 19">
                <a:extLst>
                  <a:ext uri="{FF2B5EF4-FFF2-40B4-BE49-F238E27FC236}">
                    <a16:creationId xmlns:a16="http://schemas.microsoft.com/office/drawing/2014/main" id="{986D4A44-5B0E-4C63-9753-53E486ADB120}"/>
                  </a:ext>
                </a:extLst>
              </p:cNvPr>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eaLnBrk="1" hangingPunct="1">
                  <a:defRPr/>
                </a:pPr>
                <a:endParaRPr lang="en-US">
                  <a:latin typeface="Arial" charset="0"/>
                  <a:ea typeface="+mn-ea"/>
                </a:endParaRPr>
              </a:p>
            </p:txBody>
          </p:sp>
          <p:sp>
            <p:nvSpPr>
              <p:cNvPr id="42" name="Oval 20">
                <a:extLst>
                  <a:ext uri="{FF2B5EF4-FFF2-40B4-BE49-F238E27FC236}">
                    <a16:creationId xmlns:a16="http://schemas.microsoft.com/office/drawing/2014/main" id="{B51F0B27-71EF-4BFD-9FAE-8773D9EC2825}"/>
                  </a:ext>
                </a:extLst>
              </p:cNvPr>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43" name="Oval 21">
                <a:extLst>
                  <a:ext uri="{FF2B5EF4-FFF2-40B4-BE49-F238E27FC236}">
                    <a16:creationId xmlns:a16="http://schemas.microsoft.com/office/drawing/2014/main" id="{415D8114-E5DA-441E-83F1-C0C704F77B27}"/>
                  </a:ext>
                </a:extLst>
              </p:cNvPr>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44" name="Oval 22">
                <a:extLst>
                  <a:ext uri="{FF2B5EF4-FFF2-40B4-BE49-F238E27FC236}">
                    <a16:creationId xmlns:a16="http://schemas.microsoft.com/office/drawing/2014/main" id="{90708029-0452-4E55-AAE8-77D5E4DA1FE1}"/>
                  </a:ext>
                </a:extLst>
              </p:cNvPr>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45" name="Oval 23">
                <a:extLst>
                  <a:ext uri="{FF2B5EF4-FFF2-40B4-BE49-F238E27FC236}">
                    <a16:creationId xmlns:a16="http://schemas.microsoft.com/office/drawing/2014/main" id="{F1D91FF3-9031-4364-9A7D-586B9C2FCFF4}"/>
                  </a:ext>
                </a:extLst>
              </p:cNvPr>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eaLnBrk="1" hangingPunct="1">
                  <a:defRPr/>
                </a:pPr>
                <a:endParaRPr lang="en-US">
                  <a:latin typeface="Arial" charset="0"/>
                  <a:ea typeface="+mn-ea"/>
                </a:endParaRPr>
              </a:p>
            </p:txBody>
          </p:sp>
          <p:sp>
            <p:nvSpPr>
              <p:cNvPr id="46" name="Oval 24">
                <a:extLst>
                  <a:ext uri="{FF2B5EF4-FFF2-40B4-BE49-F238E27FC236}">
                    <a16:creationId xmlns:a16="http://schemas.microsoft.com/office/drawing/2014/main" id="{5D06FC2B-C0BE-40DE-B005-3C8163EB9219}"/>
                  </a:ext>
                </a:extLst>
              </p:cNvPr>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eaLnBrk="1" hangingPunct="1">
                  <a:defRPr/>
                </a:pPr>
                <a:endParaRPr lang="en-US">
                  <a:latin typeface="Arial" charset="0"/>
                  <a:ea typeface="+mn-ea"/>
                </a:endParaRPr>
              </a:p>
            </p:txBody>
          </p:sp>
          <p:sp>
            <p:nvSpPr>
              <p:cNvPr id="47" name="Freeform 25">
                <a:extLst>
                  <a:ext uri="{FF2B5EF4-FFF2-40B4-BE49-F238E27FC236}">
                    <a16:creationId xmlns:a16="http://schemas.microsoft.com/office/drawing/2014/main" id="{DD1379D6-7A7B-4737-A7D5-906657612630}"/>
                  </a:ext>
                </a:extLst>
              </p:cNvPr>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48" name="Freeform 26">
                <a:extLst>
                  <a:ext uri="{FF2B5EF4-FFF2-40B4-BE49-F238E27FC236}">
                    <a16:creationId xmlns:a16="http://schemas.microsoft.com/office/drawing/2014/main" id="{EC777AE0-F8E1-4DE8-94E8-687FB6B93488}"/>
                  </a:ext>
                </a:extLst>
              </p:cNvPr>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49" name="Freeform 27">
                <a:extLst>
                  <a:ext uri="{FF2B5EF4-FFF2-40B4-BE49-F238E27FC236}">
                    <a16:creationId xmlns:a16="http://schemas.microsoft.com/office/drawing/2014/main" id="{DBD49BF7-1000-4F01-A5FE-28E12E9B8F38}"/>
                  </a:ext>
                </a:extLst>
              </p:cNvPr>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eaLnBrk="1" hangingPunct="1">
                  <a:defRPr/>
                </a:pPr>
                <a:endParaRPr lang="en-US">
                  <a:latin typeface="Arial" charset="0"/>
                  <a:ea typeface="+mn-ea"/>
                </a:endParaRPr>
              </a:p>
            </p:txBody>
          </p:sp>
          <p:sp>
            <p:nvSpPr>
              <p:cNvPr id="50" name="Freeform 28">
                <a:extLst>
                  <a:ext uri="{FF2B5EF4-FFF2-40B4-BE49-F238E27FC236}">
                    <a16:creationId xmlns:a16="http://schemas.microsoft.com/office/drawing/2014/main" id="{48DEF42D-50A9-42B8-9F26-261C772802BF}"/>
                  </a:ext>
                </a:extLst>
              </p:cNvPr>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51" name="Freeform 29">
                <a:extLst>
                  <a:ext uri="{FF2B5EF4-FFF2-40B4-BE49-F238E27FC236}">
                    <a16:creationId xmlns:a16="http://schemas.microsoft.com/office/drawing/2014/main" id="{1EB7B556-A476-4A2A-BE96-F601A57F60FB}"/>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30">
                <a:extLst>
                  <a:ext uri="{FF2B5EF4-FFF2-40B4-BE49-F238E27FC236}">
                    <a16:creationId xmlns:a16="http://schemas.microsoft.com/office/drawing/2014/main" id="{D11A5EDF-ED33-4FC1-8775-23FC270F1952}"/>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31">
                <a:extLst>
                  <a:ext uri="{FF2B5EF4-FFF2-40B4-BE49-F238E27FC236}">
                    <a16:creationId xmlns:a16="http://schemas.microsoft.com/office/drawing/2014/main" id="{BBBEFDC4-FCA0-44EC-BE1B-46188B1C3319}"/>
                  </a:ext>
                </a:extLst>
              </p:cNvPr>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54" name="Freeform 32">
                <a:extLst>
                  <a:ext uri="{FF2B5EF4-FFF2-40B4-BE49-F238E27FC236}">
                    <a16:creationId xmlns:a16="http://schemas.microsoft.com/office/drawing/2014/main" id="{6FAEEA99-44E5-4B33-90C4-98AA0656EBB8}"/>
                  </a:ext>
                </a:extLst>
              </p:cNvPr>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55" name="Freeform 33">
                <a:extLst>
                  <a:ext uri="{FF2B5EF4-FFF2-40B4-BE49-F238E27FC236}">
                    <a16:creationId xmlns:a16="http://schemas.microsoft.com/office/drawing/2014/main" id="{DEC10697-8967-43D2-A153-2EE6CED27FB1}"/>
                  </a:ext>
                </a:extLst>
              </p:cNvPr>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56" name="Freeform 34">
                <a:extLst>
                  <a:ext uri="{FF2B5EF4-FFF2-40B4-BE49-F238E27FC236}">
                    <a16:creationId xmlns:a16="http://schemas.microsoft.com/office/drawing/2014/main" id="{BA9A9CD2-2D8D-403F-B19D-90FD999559F2}"/>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 name="Group 35">
              <a:extLst>
                <a:ext uri="{FF2B5EF4-FFF2-40B4-BE49-F238E27FC236}">
                  <a16:creationId xmlns:a16="http://schemas.microsoft.com/office/drawing/2014/main" id="{DBF58FD7-19A6-4BB4-9F03-BD6CB5F75B75}"/>
                </a:ext>
              </a:extLst>
            </p:cNvPr>
            <p:cNvGrpSpPr>
              <a:grpSpLocks/>
            </p:cNvGrpSpPr>
            <p:nvPr userDrawn="1"/>
          </p:nvGrpSpPr>
          <p:grpSpPr bwMode="auto">
            <a:xfrm>
              <a:off x="4128" y="3360"/>
              <a:ext cx="1351" cy="821"/>
              <a:chOff x="4128" y="3360"/>
              <a:chExt cx="1351" cy="821"/>
            </a:xfrm>
          </p:grpSpPr>
          <p:sp>
            <p:nvSpPr>
              <p:cNvPr id="22" name="Freeform 36">
                <a:extLst>
                  <a:ext uri="{FF2B5EF4-FFF2-40B4-BE49-F238E27FC236}">
                    <a16:creationId xmlns:a16="http://schemas.microsoft.com/office/drawing/2014/main" id="{35CEE826-BFB1-4D51-B08F-DED281A92A4D}"/>
                  </a:ext>
                </a:extLst>
              </p:cNvPr>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23" name="Freeform 37">
                <a:extLst>
                  <a:ext uri="{FF2B5EF4-FFF2-40B4-BE49-F238E27FC236}">
                    <a16:creationId xmlns:a16="http://schemas.microsoft.com/office/drawing/2014/main" id="{7FF7FA9C-1180-4060-885E-97C36B5E7C24}"/>
                  </a:ext>
                </a:extLst>
              </p:cNvPr>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24" name="Freeform 38">
                <a:extLst>
                  <a:ext uri="{FF2B5EF4-FFF2-40B4-BE49-F238E27FC236}">
                    <a16:creationId xmlns:a16="http://schemas.microsoft.com/office/drawing/2014/main" id="{7F63BF96-2311-49A0-82D1-81A10F731092}"/>
                  </a:ext>
                </a:extLst>
              </p:cNvPr>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25" name="Freeform 39">
                <a:extLst>
                  <a:ext uri="{FF2B5EF4-FFF2-40B4-BE49-F238E27FC236}">
                    <a16:creationId xmlns:a16="http://schemas.microsoft.com/office/drawing/2014/main" id="{E8AD4AFC-45E3-471E-BAD0-8B7AE3B6D569}"/>
                  </a:ext>
                </a:extLst>
              </p:cNvPr>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26" name="Freeform 40">
                <a:extLst>
                  <a:ext uri="{FF2B5EF4-FFF2-40B4-BE49-F238E27FC236}">
                    <a16:creationId xmlns:a16="http://schemas.microsoft.com/office/drawing/2014/main" id="{A216A79A-A4EB-42C1-9789-44BBF2D004CE}"/>
                  </a:ext>
                </a:extLst>
              </p:cNvPr>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27" name="Freeform 41">
                <a:extLst>
                  <a:ext uri="{FF2B5EF4-FFF2-40B4-BE49-F238E27FC236}">
                    <a16:creationId xmlns:a16="http://schemas.microsoft.com/office/drawing/2014/main" id="{670BE55D-2CDC-4E53-81CA-55F24415AE36}"/>
                  </a:ext>
                </a:extLst>
              </p:cNvPr>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28" name="Freeform 42">
                <a:extLst>
                  <a:ext uri="{FF2B5EF4-FFF2-40B4-BE49-F238E27FC236}">
                    <a16:creationId xmlns:a16="http://schemas.microsoft.com/office/drawing/2014/main" id="{7BF7DFC2-6A27-4F80-9366-27405F76D028}"/>
                  </a:ext>
                </a:extLst>
              </p:cNvPr>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29" name="Freeform 43">
                <a:extLst>
                  <a:ext uri="{FF2B5EF4-FFF2-40B4-BE49-F238E27FC236}">
                    <a16:creationId xmlns:a16="http://schemas.microsoft.com/office/drawing/2014/main" id="{D6885007-AD79-469E-896B-744AF6C9A72D}"/>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44">
                <a:extLst>
                  <a:ext uri="{FF2B5EF4-FFF2-40B4-BE49-F238E27FC236}">
                    <a16:creationId xmlns:a16="http://schemas.microsoft.com/office/drawing/2014/main" id="{1F7CF8B3-ACE7-4270-804E-534FFDC5334C}"/>
                  </a:ext>
                </a:extLst>
              </p:cNvPr>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eaLnBrk="1" hangingPunct="1">
                  <a:defRPr/>
                </a:pPr>
                <a:endParaRPr lang="en-US">
                  <a:latin typeface="Arial" charset="0"/>
                  <a:ea typeface="+mn-ea"/>
                </a:endParaRPr>
              </a:p>
            </p:txBody>
          </p:sp>
          <p:sp>
            <p:nvSpPr>
              <p:cNvPr id="31" name="Freeform 45">
                <a:extLst>
                  <a:ext uri="{FF2B5EF4-FFF2-40B4-BE49-F238E27FC236}">
                    <a16:creationId xmlns:a16="http://schemas.microsoft.com/office/drawing/2014/main" id="{C980A805-E5B4-46C0-A997-689BE1B4B505}"/>
                  </a:ext>
                </a:extLst>
              </p:cNvPr>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32" name="Freeform 46">
                <a:extLst>
                  <a:ext uri="{FF2B5EF4-FFF2-40B4-BE49-F238E27FC236}">
                    <a16:creationId xmlns:a16="http://schemas.microsoft.com/office/drawing/2014/main" id="{DE488E94-45E5-4618-B28D-D85A9B3A8BAB}"/>
                  </a:ext>
                </a:extLst>
              </p:cNvPr>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33" name="Oval 47">
                <a:extLst>
                  <a:ext uri="{FF2B5EF4-FFF2-40B4-BE49-F238E27FC236}">
                    <a16:creationId xmlns:a16="http://schemas.microsoft.com/office/drawing/2014/main" id="{BD30476B-3E8B-45D5-A0CC-5C485A996EEA}"/>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eaLnBrk="1" hangingPunct="1">
                  <a:defRPr/>
                </a:pPr>
                <a:endParaRPr lang="en-US">
                  <a:latin typeface="Arial" charset="0"/>
                  <a:ea typeface="+mn-ea"/>
                </a:endParaRPr>
              </a:p>
            </p:txBody>
          </p:sp>
          <p:sp>
            <p:nvSpPr>
              <p:cNvPr id="34" name="Oval 48">
                <a:extLst>
                  <a:ext uri="{FF2B5EF4-FFF2-40B4-BE49-F238E27FC236}">
                    <a16:creationId xmlns:a16="http://schemas.microsoft.com/office/drawing/2014/main" id="{2C26DCAE-06BB-47EB-9D7F-AC50C1AC6015}"/>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35" name="Oval 49">
                <a:extLst>
                  <a:ext uri="{FF2B5EF4-FFF2-40B4-BE49-F238E27FC236}">
                    <a16:creationId xmlns:a16="http://schemas.microsoft.com/office/drawing/2014/main" id="{6F2FC66B-B180-444B-B9AE-5F7769E2C331}"/>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36" name="Oval 50">
                <a:extLst>
                  <a:ext uri="{FF2B5EF4-FFF2-40B4-BE49-F238E27FC236}">
                    <a16:creationId xmlns:a16="http://schemas.microsoft.com/office/drawing/2014/main" id="{8E29960C-76F8-47E6-9DE3-C980F0A4F7F1}"/>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37" name="Oval 51">
                <a:extLst>
                  <a:ext uri="{FF2B5EF4-FFF2-40B4-BE49-F238E27FC236}">
                    <a16:creationId xmlns:a16="http://schemas.microsoft.com/office/drawing/2014/main" id="{5BFAA2F3-66B8-4874-B870-BD139EFE4D9B}"/>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38" name="Oval 52">
                <a:extLst>
                  <a:ext uri="{FF2B5EF4-FFF2-40B4-BE49-F238E27FC236}">
                    <a16:creationId xmlns:a16="http://schemas.microsoft.com/office/drawing/2014/main" id="{8B3986E4-4610-4B02-ADDF-EBF173C61F33}"/>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a typeface="+mn-ea"/>
                </a:endParaRPr>
              </a:p>
            </p:txBody>
          </p:sp>
        </p:grpSp>
        <p:grpSp>
          <p:nvGrpSpPr>
            <p:cNvPr id="9" name="Group 53">
              <a:extLst>
                <a:ext uri="{FF2B5EF4-FFF2-40B4-BE49-F238E27FC236}">
                  <a16:creationId xmlns:a16="http://schemas.microsoft.com/office/drawing/2014/main" id="{C0B8E4E1-751C-492A-A500-DA9614308770}"/>
                </a:ext>
              </a:extLst>
            </p:cNvPr>
            <p:cNvGrpSpPr>
              <a:grpSpLocks/>
            </p:cNvGrpSpPr>
            <p:nvPr userDrawn="1"/>
          </p:nvGrpSpPr>
          <p:grpSpPr bwMode="auto">
            <a:xfrm>
              <a:off x="5280" y="3024"/>
              <a:ext cx="425" cy="258"/>
              <a:chOff x="5280" y="3024"/>
              <a:chExt cx="425" cy="258"/>
            </a:xfrm>
          </p:grpSpPr>
          <p:sp>
            <p:nvSpPr>
              <p:cNvPr id="10" name="Freeform 54">
                <a:extLst>
                  <a:ext uri="{FF2B5EF4-FFF2-40B4-BE49-F238E27FC236}">
                    <a16:creationId xmlns:a16="http://schemas.microsoft.com/office/drawing/2014/main" id="{653D95BC-A888-4FF6-ACE6-C94A11716EC9}"/>
                  </a:ext>
                </a:extLst>
              </p:cNvPr>
              <p:cNvSpPr>
                <a:spLocks/>
              </p:cNvSpPr>
              <p:nvPr/>
            </p:nvSpPr>
            <p:spPr bwMode="hidden">
              <a:xfrm>
                <a:off x="5280" y="3186"/>
                <a:ext cx="383" cy="96"/>
              </a:xfrm>
              <a:custGeom>
                <a:avLst/>
                <a:gdLst>
                  <a:gd name="T0" fmla="*/ 210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0 w 382"/>
                  <a:gd name="T19" fmla="*/ 96 h 96"/>
                  <a:gd name="T20" fmla="*/ 264 w 382"/>
                  <a:gd name="T21" fmla="*/ 90 h 96"/>
                  <a:gd name="T22" fmla="*/ 312 w 382"/>
                  <a:gd name="T23" fmla="*/ 84 h 96"/>
                  <a:gd name="T24" fmla="*/ 353 w 382"/>
                  <a:gd name="T25" fmla="*/ 66 h 96"/>
                  <a:gd name="T26" fmla="*/ 383 w 382"/>
                  <a:gd name="T27" fmla="*/ 42 h 96"/>
                  <a:gd name="T28" fmla="*/ 377 w 382"/>
                  <a:gd name="T29" fmla="*/ 42 h 96"/>
                  <a:gd name="T30" fmla="*/ 347 w 382"/>
                  <a:gd name="T31" fmla="*/ 66 h 96"/>
                  <a:gd name="T32" fmla="*/ 306 w 382"/>
                  <a:gd name="T33" fmla="*/ 78 h 96"/>
                  <a:gd name="T34" fmla="*/ 264 w 382"/>
                  <a:gd name="T35" fmla="*/ 90 h 96"/>
                  <a:gd name="T36" fmla="*/ 210 w 382"/>
                  <a:gd name="T37" fmla="*/ 96 h 96"/>
                  <a:gd name="T38" fmla="*/ 210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55">
                <a:extLst>
                  <a:ext uri="{FF2B5EF4-FFF2-40B4-BE49-F238E27FC236}">
                    <a16:creationId xmlns:a16="http://schemas.microsoft.com/office/drawing/2014/main" id="{B2BE2277-7BD0-44A0-B296-35E69CB39A1B}"/>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56">
                <a:extLst>
                  <a:ext uri="{FF2B5EF4-FFF2-40B4-BE49-F238E27FC236}">
                    <a16:creationId xmlns:a16="http://schemas.microsoft.com/office/drawing/2014/main" id="{D75A011D-3D51-4E28-BF79-7BF73245D2F0}"/>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57">
                <a:extLst>
                  <a:ext uri="{FF2B5EF4-FFF2-40B4-BE49-F238E27FC236}">
                    <a16:creationId xmlns:a16="http://schemas.microsoft.com/office/drawing/2014/main" id="{A2457793-F4DF-494B-97AC-9A955F45DD40}"/>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8">
                <a:extLst>
                  <a:ext uri="{FF2B5EF4-FFF2-40B4-BE49-F238E27FC236}">
                    <a16:creationId xmlns:a16="http://schemas.microsoft.com/office/drawing/2014/main" id="{9E533232-1D9B-4A3A-82FF-782F858DEF24}"/>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9">
                <a:extLst>
                  <a:ext uri="{FF2B5EF4-FFF2-40B4-BE49-F238E27FC236}">
                    <a16:creationId xmlns:a16="http://schemas.microsoft.com/office/drawing/2014/main" id="{B36D04FA-1B55-4BA6-B5A0-898B1F56A7A6}"/>
                  </a:ext>
                </a:extLst>
              </p:cNvPr>
              <p:cNvSpPr>
                <a:spLocks/>
              </p:cNvSpPr>
              <p:nvPr/>
            </p:nvSpPr>
            <p:spPr bwMode="hidden">
              <a:xfrm>
                <a:off x="5489" y="3042"/>
                <a:ext cx="186" cy="210"/>
              </a:xfrm>
              <a:custGeom>
                <a:avLst/>
                <a:gdLst>
                  <a:gd name="T0" fmla="*/ 0 w 185"/>
                  <a:gd name="T1" fmla="*/ 6 h 210"/>
                  <a:gd name="T2" fmla="*/ 66 w 185"/>
                  <a:gd name="T3" fmla="*/ 12 h 210"/>
                  <a:gd name="T4" fmla="*/ 120 w 185"/>
                  <a:gd name="T5" fmla="*/ 36 h 210"/>
                  <a:gd name="T6" fmla="*/ 156 w 185"/>
                  <a:gd name="T7" fmla="*/ 72 h 210"/>
                  <a:gd name="T8" fmla="*/ 162 w 185"/>
                  <a:gd name="T9" fmla="*/ 90 h 210"/>
                  <a:gd name="T10" fmla="*/ 168 w 185"/>
                  <a:gd name="T11" fmla="*/ 114 h 210"/>
                  <a:gd name="T12" fmla="*/ 162 w 185"/>
                  <a:gd name="T13" fmla="*/ 138 h 210"/>
                  <a:gd name="T14" fmla="*/ 150 w 185"/>
                  <a:gd name="T15" fmla="*/ 162 h 210"/>
                  <a:gd name="T16" fmla="*/ 120 w 185"/>
                  <a:gd name="T17" fmla="*/ 180 h 210"/>
                  <a:gd name="T18" fmla="*/ 90 w 185"/>
                  <a:gd name="T19" fmla="*/ 198 h 210"/>
                  <a:gd name="T20" fmla="*/ 97 w 185"/>
                  <a:gd name="T21" fmla="*/ 210 h 210"/>
                  <a:gd name="T22" fmla="*/ 132 w 185"/>
                  <a:gd name="T23" fmla="*/ 192 h 210"/>
                  <a:gd name="T24" fmla="*/ 162 w 185"/>
                  <a:gd name="T25" fmla="*/ 168 h 210"/>
                  <a:gd name="T26" fmla="*/ 180 w 185"/>
                  <a:gd name="T27" fmla="*/ 144 h 210"/>
                  <a:gd name="T28" fmla="*/ 186 w 185"/>
                  <a:gd name="T29" fmla="*/ 114 h 210"/>
                  <a:gd name="T30" fmla="*/ 180 w 185"/>
                  <a:gd name="T31" fmla="*/ 90 h 210"/>
                  <a:gd name="T32" fmla="*/ 174 w 185"/>
                  <a:gd name="T33" fmla="*/ 66 h 210"/>
                  <a:gd name="T34" fmla="*/ 156 w 185"/>
                  <a:gd name="T35" fmla="*/ 48 h 210"/>
                  <a:gd name="T36" fmla="*/ 132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60">
                <a:extLst>
                  <a:ext uri="{FF2B5EF4-FFF2-40B4-BE49-F238E27FC236}">
                    <a16:creationId xmlns:a16="http://schemas.microsoft.com/office/drawing/2014/main" id="{906B9AF2-C27C-4EE3-9DA5-5C382360028D}"/>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 name="Group 61">
                <a:extLst>
                  <a:ext uri="{FF2B5EF4-FFF2-40B4-BE49-F238E27FC236}">
                    <a16:creationId xmlns:a16="http://schemas.microsoft.com/office/drawing/2014/main" id="{F32E0BC9-42DF-4ECD-A9C7-8F7BCB5D4670}"/>
                  </a:ext>
                </a:extLst>
              </p:cNvPr>
              <p:cNvGrpSpPr>
                <a:grpSpLocks/>
              </p:cNvGrpSpPr>
              <p:nvPr/>
            </p:nvGrpSpPr>
            <p:grpSpPr bwMode="auto">
              <a:xfrm>
                <a:off x="5381" y="3085"/>
                <a:ext cx="227" cy="132"/>
                <a:chOff x="5381" y="3085"/>
                <a:chExt cx="227" cy="132"/>
              </a:xfrm>
            </p:grpSpPr>
            <p:sp>
              <p:nvSpPr>
                <p:cNvPr id="18" name="Oval 62">
                  <a:extLst>
                    <a:ext uri="{FF2B5EF4-FFF2-40B4-BE49-F238E27FC236}">
                      <a16:creationId xmlns:a16="http://schemas.microsoft.com/office/drawing/2014/main" id="{4E55078F-E98E-4A7A-BEF9-B275CE616096}"/>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1800"/>
                </a:p>
              </p:txBody>
            </p:sp>
            <p:sp>
              <p:nvSpPr>
                <p:cNvPr id="19" name="Oval 63">
                  <a:extLst>
                    <a:ext uri="{FF2B5EF4-FFF2-40B4-BE49-F238E27FC236}">
                      <a16:creationId xmlns:a16="http://schemas.microsoft.com/office/drawing/2014/main" id="{2C6F7502-3EDA-4497-B3CB-8CC1198B0516}"/>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1800"/>
                </a:p>
              </p:txBody>
            </p:sp>
            <p:sp>
              <p:nvSpPr>
                <p:cNvPr id="20" name="Oval 64">
                  <a:extLst>
                    <a:ext uri="{FF2B5EF4-FFF2-40B4-BE49-F238E27FC236}">
                      <a16:creationId xmlns:a16="http://schemas.microsoft.com/office/drawing/2014/main" id="{BF02AB66-89D5-4A45-90E7-432CCEB284D4}"/>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1800"/>
                </a:p>
              </p:txBody>
            </p:sp>
            <p:sp>
              <p:nvSpPr>
                <p:cNvPr id="21" name="Oval 65">
                  <a:extLst>
                    <a:ext uri="{FF2B5EF4-FFF2-40B4-BE49-F238E27FC236}">
                      <a16:creationId xmlns:a16="http://schemas.microsoft.com/office/drawing/2014/main" id="{E72A8F1C-614E-4DEE-8544-19559E7D25C3}"/>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1800"/>
                </a:p>
              </p:txBody>
            </p:sp>
          </p:grpSp>
        </p:grpSp>
      </p:grpSp>
      <p:sp>
        <p:nvSpPr>
          <p:cNvPr id="44098"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44099"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a:extLst>
              <a:ext uri="{FF2B5EF4-FFF2-40B4-BE49-F238E27FC236}">
                <a16:creationId xmlns:a16="http://schemas.microsoft.com/office/drawing/2014/main" id="{377866E8-1E5C-4BCA-972A-32C7BB596B34}"/>
              </a:ext>
            </a:extLst>
          </p:cNvPr>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a:extLst>
              <a:ext uri="{FF2B5EF4-FFF2-40B4-BE49-F238E27FC236}">
                <a16:creationId xmlns:a16="http://schemas.microsoft.com/office/drawing/2014/main" id="{4B7BF11A-4BA1-4B51-A0AC-C6BAB84D73F2}"/>
              </a:ext>
            </a:extLst>
          </p:cNvPr>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a:extLst>
              <a:ext uri="{FF2B5EF4-FFF2-40B4-BE49-F238E27FC236}">
                <a16:creationId xmlns:a16="http://schemas.microsoft.com/office/drawing/2014/main" id="{5C61731F-4E17-4E9D-847A-1E5A549C6158}"/>
              </a:ext>
            </a:extLst>
          </p:cNvPr>
          <p:cNvSpPr>
            <a:spLocks noGrp="1" noChangeArrowheads="1"/>
          </p:cNvSpPr>
          <p:nvPr>
            <p:ph type="sldNum" sz="quarter" idx="12"/>
          </p:nvPr>
        </p:nvSpPr>
        <p:spPr>
          <a:xfrm>
            <a:off x="6553200" y="6248400"/>
            <a:ext cx="2133600" cy="457200"/>
          </a:xfrm>
        </p:spPr>
        <p:txBody>
          <a:bodyPr/>
          <a:lstStyle>
            <a:lvl1pPr>
              <a:defRPr/>
            </a:lvl1pPr>
          </a:lstStyle>
          <a:p>
            <a:fld id="{CD33A061-4DC5-41A6-8E5F-6EE60007F714}" type="slidenum">
              <a:rPr lang="en-US" altLang="en-US"/>
              <a:pPr/>
              <a:t>‹#›</a:t>
            </a:fld>
            <a:endParaRPr lang="en-US" altLang="en-US"/>
          </a:p>
        </p:txBody>
      </p:sp>
    </p:spTree>
    <p:extLst>
      <p:ext uri="{BB962C8B-B14F-4D97-AF65-F5344CB8AC3E}">
        <p14:creationId xmlns:p14="http://schemas.microsoft.com/office/powerpoint/2010/main" val="3593628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B94F36F9-9054-4C5C-9A90-B035959AC79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0">
            <a:extLst>
              <a:ext uri="{FF2B5EF4-FFF2-40B4-BE49-F238E27FC236}">
                <a16:creationId xmlns:a16="http://schemas.microsoft.com/office/drawing/2014/main" id="{BF1AD8F5-6BB0-4019-8BD7-61151EFDFE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1">
            <a:extLst>
              <a:ext uri="{FF2B5EF4-FFF2-40B4-BE49-F238E27FC236}">
                <a16:creationId xmlns:a16="http://schemas.microsoft.com/office/drawing/2014/main" id="{47711D71-9228-40FE-8C62-4569897174AE}"/>
              </a:ext>
            </a:extLst>
          </p:cNvPr>
          <p:cNvSpPr>
            <a:spLocks noGrp="1" noChangeArrowheads="1"/>
          </p:cNvSpPr>
          <p:nvPr>
            <p:ph type="sldNum" sz="quarter" idx="12"/>
          </p:nvPr>
        </p:nvSpPr>
        <p:spPr>
          <a:ln/>
        </p:spPr>
        <p:txBody>
          <a:bodyPr/>
          <a:lstStyle>
            <a:lvl1pPr>
              <a:defRPr/>
            </a:lvl1pPr>
          </a:lstStyle>
          <a:p>
            <a:fld id="{B9352CA0-B15C-4A0E-82DD-B7C0007E3256}" type="slidenum">
              <a:rPr lang="en-US" altLang="en-US"/>
              <a:pPr/>
              <a:t>‹#›</a:t>
            </a:fld>
            <a:endParaRPr lang="en-US" altLang="en-US"/>
          </a:p>
        </p:txBody>
      </p:sp>
    </p:spTree>
    <p:extLst>
      <p:ext uri="{BB962C8B-B14F-4D97-AF65-F5344CB8AC3E}">
        <p14:creationId xmlns:p14="http://schemas.microsoft.com/office/powerpoint/2010/main" val="1001771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C75BF8A6-74DE-4596-8D9E-4DA1FCDCD6A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0">
            <a:extLst>
              <a:ext uri="{FF2B5EF4-FFF2-40B4-BE49-F238E27FC236}">
                <a16:creationId xmlns:a16="http://schemas.microsoft.com/office/drawing/2014/main" id="{E2AEA777-8614-4CB7-BD1B-1756ACDCA8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1">
            <a:extLst>
              <a:ext uri="{FF2B5EF4-FFF2-40B4-BE49-F238E27FC236}">
                <a16:creationId xmlns:a16="http://schemas.microsoft.com/office/drawing/2014/main" id="{471245E5-37E3-4C24-A862-C974032835F6}"/>
              </a:ext>
            </a:extLst>
          </p:cNvPr>
          <p:cNvSpPr>
            <a:spLocks noGrp="1" noChangeArrowheads="1"/>
          </p:cNvSpPr>
          <p:nvPr>
            <p:ph type="sldNum" sz="quarter" idx="12"/>
          </p:nvPr>
        </p:nvSpPr>
        <p:spPr>
          <a:ln/>
        </p:spPr>
        <p:txBody>
          <a:bodyPr/>
          <a:lstStyle>
            <a:lvl1pPr>
              <a:defRPr/>
            </a:lvl1pPr>
          </a:lstStyle>
          <a:p>
            <a:fld id="{3BDB07A5-30A5-4911-A1FA-C396C5150822}" type="slidenum">
              <a:rPr lang="en-US" altLang="en-US"/>
              <a:pPr/>
              <a:t>‹#›</a:t>
            </a:fld>
            <a:endParaRPr lang="en-US" altLang="en-US"/>
          </a:p>
        </p:txBody>
      </p:sp>
    </p:spTree>
    <p:extLst>
      <p:ext uri="{BB962C8B-B14F-4D97-AF65-F5344CB8AC3E}">
        <p14:creationId xmlns:p14="http://schemas.microsoft.com/office/powerpoint/2010/main" val="1464594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92535CB0-CC12-424E-A7E3-6912A85B860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0">
            <a:extLst>
              <a:ext uri="{FF2B5EF4-FFF2-40B4-BE49-F238E27FC236}">
                <a16:creationId xmlns:a16="http://schemas.microsoft.com/office/drawing/2014/main" id="{FF35B95F-EED6-4AFC-A1DA-16505D16B0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1">
            <a:extLst>
              <a:ext uri="{FF2B5EF4-FFF2-40B4-BE49-F238E27FC236}">
                <a16:creationId xmlns:a16="http://schemas.microsoft.com/office/drawing/2014/main" id="{2B23DA29-25F1-4EDC-95C1-06D295A9B90A}"/>
              </a:ext>
            </a:extLst>
          </p:cNvPr>
          <p:cNvSpPr>
            <a:spLocks noGrp="1" noChangeArrowheads="1"/>
          </p:cNvSpPr>
          <p:nvPr>
            <p:ph type="sldNum" sz="quarter" idx="12"/>
          </p:nvPr>
        </p:nvSpPr>
        <p:spPr>
          <a:ln/>
        </p:spPr>
        <p:txBody>
          <a:bodyPr/>
          <a:lstStyle>
            <a:lvl1pPr>
              <a:defRPr/>
            </a:lvl1pPr>
          </a:lstStyle>
          <a:p>
            <a:fld id="{E1056BB6-9E4A-4385-B26B-41D0FD78F174}" type="slidenum">
              <a:rPr lang="en-US" altLang="en-US"/>
              <a:pPr/>
              <a:t>‹#›</a:t>
            </a:fld>
            <a:endParaRPr lang="en-US" altLang="en-US"/>
          </a:p>
        </p:txBody>
      </p:sp>
    </p:spTree>
    <p:extLst>
      <p:ext uri="{BB962C8B-B14F-4D97-AF65-F5344CB8AC3E}">
        <p14:creationId xmlns:p14="http://schemas.microsoft.com/office/powerpoint/2010/main" val="450229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9">
            <a:extLst>
              <a:ext uri="{FF2B5EF4-FFF2-40B4-BE49-F238E27FC236}">
                <a16:creationId xmlns:a16="http://schemas.microsoft.com/office/drawing/2014/main" id="{52D54B1D-DA6C-408A-A7AF-07E21EDAF68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0">
            <a:extLst>
              <a:ext uri="{FF2B5EF4-FFF2-40B4-BE49-F238E27FC236}">
                <a16:creationId xmlns:a16="http://schemas.microsoft.com/office/drawing/2014/main" id="{09C074C2-0A28-4830-B96F-A06A52F901A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1">
            <a:extLst>
              <a:ext uri="{FF2B5EF4-FFF2-40B4-BE49-F238E27FC236}">
                <a16:creationId xmlns:a16="http://schemas.microsoft.com/office/drawing/2014/main" id="{A5A5D367-B9E3-458B-8786-25C3D5D0035D}"/>
              </a:ext>
            </a:extLst>
          </p:cNvPr>
          <p:cNvSpPr>
            <a:spLocks noGrp="1" noChangeArrowheads="1"/>
          </p:cNvSpPr>
          <p:nvPr>
            <p:ph type="sldNum" sz="quarter" idx="12"/>
          </p:nvPr>
        </p:nvSpPr>
        <p:spPr>
          <a:ln/>
        </p:spPr>
        <p:txBody>
          <a:bodyPr/>
          <a:lstStyle>
            <a:lvl1pPr>
              <a:defRPr/>
            </a:lvl1pPr>
          </a:lstStyle>
          <a:p>
            <a:fld id="{F21D4E9F-F05D-48A7-91E3-8D8ACFB3651F}" type="slidenum">
              <a:rPr lang="en-US" altLang="en-US"/>
              <a:pPr/>
              <a:t>‹#›</a:t>
            </a:fld>
            <a:endParaRPr lang="en-US" altLang="en-US"/>
          </a:p>
        </p:txBody>
      </p:sp>
    </p:spTree>
    <p:extLst>
      <p:ext uri="{BB962C8B-B14F-4D97-AF65-F5344CB8AC3E}">
        <p14:creationId xmlns:p14="http://schemas.microsoft.com/office/powerpoint/2010/main" val="1703567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a:extLst>
              <a:ext uri="{FF2B5EF4-FFF2-40B4-BE49-F238E27FC236}">
                <a16:creationId xmlns:a16="http://schemas.microsoft.com/office/drawing/2014/main" id="{F68CBE52-FE95-4B93-8BF2-4217C91F316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0">
            <a:extLst>
              <a:ext uri="{FF2B5EF4-FFF2-40B4-BE49-F238E27FC236}">
                <a16:creationId xmlns:a16="http://schemas.microsoft.com/office/drawing/2014/main" id="{6D9476DD-220B-4EC4-B53A-D5A674E933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1">
            <a:extLst>
              <a:ext uri="{FF2B5EF4-FFF2-40B4-BE49-F238E27FC236}">
                <a16:creationId xmlns:a16="http://schemas.microsoft.com/office/drawing/2014/main" id="{144ADF54-3E22-4B15-B693-F41FA5A551F1}"/>
              </a:ext>
            </a:extLst>
          </p:cNvPr>
          <p:cNvSpPr>
            <a:spLocks noGrp="1" noChangeArrowheads="1"/>
          </p:cNvSpPr>
          <p:nvPr>
            <p:ph type="sldNum" sz="quarter" idx="12"/>
          </p:nvPr>
        </p:nvSpPr>
        <p:spPr>
          <a:ln/>
        </p:spPr>
        <p:txBody>
          <a:bodyPr/>
          <a:lstStyle>
            <a:lvl1pPr>
              <a:defRPr/>
            </a:lvl1pPr>
          </a:lstStyle>
          <a:p>
            <a:fld id="{A5C36BFF-B748-439D-A231-D9844BD970E6}" type="slidenum">
              <a:rPr lang="en-US" altLang="en-US"/>
              <a:pPr/>
              <a:t>‹#›</a:t>
            </a:fld>
            <a:endParaRPr lang="en-US" altLang="en-US"/>
          </a:p>
        </p:txBody>
      </p:sp>
    </p:spTree>
    <p:extLst>
      <p:ext uri="{BB962C8B-B14F-4D97-AF65-F5344CB8AC3E}">
        <p14:creationId xmlns:p14="http://schemas.microsoft.com/office/powerpoint/2010/main" val="1738463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9">
            <a:extLst>
              <a:ext uri="{FF2B5EF4-FFF2-40B4-BE49-F238E27FC236}">
                <a16:creationId xmlns:a16="http://schemas.microsoft.com/office/drawing/2014/main" id="{1E693496-B226-4249-ADC4-6A6602529E2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70">
            <a:extLst>
              <a:ext uri="{FF2B5EF4-FFF2-40B4-BE49-F238E27FC236}">
                <a16:creationId xmlns:a16="http://schemas.microsoft.com/office/drawing/2014/main" id="{11CC8E7E-6ABE-4EC7-AA6E-20C7786DB52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71">
            <a:extLst>
              <a:ext uri="{FF2B5EF4-FFF2-40B4-BE49-F238E27FC236}">
                <a16:creationId xmlns:a16="http://schemas.microsoft.com/office/drawing/2014/main" id="{F2DBB524-5F19-4EFA-88DE-FC71D8CA1C57}"/>
              </a:ext>
            </a:extLst>
          </p:cNvPr>
          <p:cNvSpPr>
            <a:spLocks noGrp="1" noChangeArrowheads="1"/>
          </p:cNvSpPr>
          <p:nvPr>
            <p:ph type="sldNum" sz="quarter" idx="12"/>
          </p:nvPr>
        </p:nvSpPr>
        <p:spPr>
          <a:ln/>
        </p:spPr>
        <p:txBody>
          <a:bodyPr/>
          <a:lstStyle>
            <a:lvl1pPr>
              <a:defRPr/>
            </a:lvl1pPr>
          </a:lstStyle>
          <a:p>
            <a:fld id="{5FD58CF8-F6BE-4200-B184-3DDCA9CD936A}" type="slidenum">
              <a:rPr lang="en-US" altLang="en-US"/>
              <a:pPr/>
              <a:t>‹#›</a:t>
            </a:fld>
            <a:endParaRPr lang="en-US" altLang="en-US"/>
          </a:p>
        </p:txBody>
      </p:sp>
    </p:spTree>
    <p:extLst>
      <p:ext uri="{BB962C8B-B14F-4D97-AF65-F5344CB8AC3E}">
        <p14:creationId xmlns:p14="http://schemas.microsoft.com/office/powerpoint/2010/main" val="349058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9">
            <a:extLst>
              <a:ext uri="{FF2B5EF4-FFF2-40B4-BE49-F238E27FC236}">
                <a16:creationId xmlns:a16="http://schemas.microsoft.com/office/drawing/2014/main" id="{F418F6F9-7B69-4D69-8BC5-817C864C49C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70">
            <a:extLst>
              <a:ext uri="{FF2B5EF4-FFF2-40B4-BE49-F238E27FC236}">
                <a16:creationId xmlns:a16="http://schemas.microsoft.com/office/drawing/2014/main" id="{E58AB0E6-AFFB-4A8D-8A72-22C0EA1ECB1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1">
            <a:extLst>
              <a:ext uri="{FF2B5EF4-FFF2-40B4-BE49-F238E27FC236}">
                <a16:creationId xmlns:a16="http://schemas.microsoft.com/office/drawing/2014/main" id="{292610F5-0EA3-4159-9DB9-C503EA5691C2}"/>
              </a:ext>
            </a:extLst>
          </p:cNvPr>
          <p:cNvSpPr>
            <a:spLocks noGrp="1" noChangeArrowheads="1"/>
          </p:cNvSpPr>
          <p:nvPr>
            <p:ph type="sldNum" sz="quarter" idx="12"/>
          </p:nvPr>
        </p:nvSpPr>
        <p:spPr>
          <a:ln/>
        </p:spPr>
        <p:txBody>
          <a:bodyPr/>
          <a:lstStyle>
            <a:lvl1pPr>
              <a:defRPr/>
            </a:lvl1pPr>
          </a:lstStyle>
          <a:p>
            <a:fld id="{22943096-95A6-485C-AC99-089C360C1FFE}" type="slidenum">
              <a:rPr lang="en-US" altLang="en-US"/>
              <a:pPr/>
              <a:t>‹#›</a:t>
            </a:fld>
            <a:endParaRPr lang="en-US" altLang="en-US"/>
          </a:p>
        </p:txBody>
      </p:sp>
    </p:spTree>
    <p:extLst>
      <p:ext uri="{BB962C8B-B14F-4D97-AF65-F5344CB8AC3E}">
        <p14:creationId xmlns:p14="http://schemas.microsoft.com/office/powerpoint/2010/main" val="3610233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a:extLst>
              <a:ext uri="{FF2B5EF4-FFF2-40B4-BE49-F238E27FC236}">
                <a16:creationId xmlns:a16="http://schemas.microsoft.com/office/drawing/2014/main" id="{859847C2-A0B7-48A9-BFA6-A4049FD5D598}"/>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70">
            <a:extLst>
              <a:ext uri="{FF2B5EF4-FFF2-40B4-BE49-F238E27FC236}">
                <a16:creationId xmlns:a16="http://schemas.microsoft.com/office/drawing/2014/main" id="{8F1EC2E4-D62F-41E5-AF27-05245B801B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71">
            <a:extLst>
              <a:ext uri="{FF2B5EF4-FFF2-40B4-BE49-F238E27FC236}">
                <a16:creationId xmlns:a16="http://schemas.microsoft.com/office/drawing/2014/main" id="{E8ED3F3A-4E02-4AFE-8D23-8D8795FCDF7B}"/>
              </a:ext>
            </a:extLst>
          </p:cNvPr>
          <p:cNvSpPr>
            <a:spLocks noGrp="1" noChangeArrowheads="1"/>
          </p:cNvSpPr>
          <p:nvPr>
            <p:ph type="sldNum" sz="quarter" idx="12"/>
          </p:nvPr>
        </p:nvSpPr>
        <p:spPr>
          <a:ln/>
        </p:spPr>
        <p:txBody>
          <a:bodyPr/>
          <a:lstStyle>
            <a:lvl1pPr>
              <a:defRPr/>
            </a:lvl1pPr>
          </a:lstStyle>
          <a:p>
            <a:fld id="{B11A8FE2-C73D-4204-95B9-9BE635D90F80}" type="slidenum">
              <a:rPr lang="en-US" altLang="en-US"/>
              <a:pPr/>
              <a:t>‹#›</a:t>
            </a:fld>
            <a:endParaRPr lang="en-US" altLang="en-US"/>
          </a:p>
        </p:txBody>
      </p:sp>
    </p:spTree>
    <p:extLst>
      <p:ext uri="{BB962C8B-B14F-4D97-AF65-F5344CB8AC3E}">
        <p14:creationId xmlns:p14="http://schemas.microsoft.com/office/powerpoint/2010/main" val="894757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9">
            <a:extLst>
              <a:ext uri="{FF2B5EF4-FFF2-40B4-BE49-F238E27FC236}">
                <a16:creationId xmlns:a16="http://schemas.microsoft.com/office/drawing/2014/main" id="{E4EECA3C-D508-4D2D-A580-5363AFC6A3D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0">
            <a:extLst>
              <a:ext uri="{FF2B5EF4-FFF2-40B4-BE49-F238E27FC236}">
                <a16:creationId xmlns:a16="http://schemas.microsoft.com/office/drawing/2014/main" id="{22125529-A399-426B-8A69-C8DE30C440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1">
            <a:extLst>
              <a:ext uri="{FF2B5EF4-FFF2-40B4-BE49-F238E27FC236}">
                <a16:creationId xmlns:a16="http://schemas.microsoft.com/office/drawing/2014/main" id="{E714E579-A22D-4DB5-83CA-E11B3403CEFA}"/>
              </a:ext>
            </a:extLst>
          </p:cNvPr>
          <p:cNvSpPr>
            <a:spLocks noGrp="1" noChangeArrowheads="1"/>
          </p:cNvSpPr>
          <p:nvPr>
            <p:ph type="sldNum" sz="quarter" idx="12"/>
          </p:nvPr>
        </p:nvSpPr>
        <p:spPr>
          <a:ln/>
        </p:spPr>
        <p:txBody>
          <a:bodyPr/>
          <a:lstStyle>
            <a:lvl1pPr>
              <a:defRPr/>
            </a:lvl1pPr>
          </a:lstStyle>
          <a:p>
            <a:fld id="{83236028-AEBB-4376-BAC9-55EEFCB21E02}" type="slidenum">
              <a:rPr lang="en-US" altLang="en-US"/>
              <a:pPr/>
              <a:t>‹#›</a:t>
            </a:fld>
            <a:endParaRPr lang="en-US" altLang="en-US"/>
          </a:p>
        </p:txBody>
      </p:sp>
    </p:spTree>
    <p:extLst>
      <p:ext uri="{BB962C8B-B14F-4D97-AF65-F5344CB8AC3E}">
        <p14:creationId xmlns:p14="http://schemas.microsoft.com/office/powerpoint/2010/main" val="260006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9">
            <a:extLst>
              <a:ext uri="{FF2B5EF4-FFF2-40B4-BE49-F238E27FC236}">
                <a16:creationId xmlns:a16="http://schemas.microsoft.com/office/drawing/2014/main" id="{5D5CB010-228F-4272-BE02-0D3547756C6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0">
            <a:extLst>
              <a:ext uri="{FF2B5EF4-FFF2-40B4-BE49-F238E27FC236}">
                <a16:creationId xmlns:a16="http://schemas.microsoft.com/office/drawing/2014/main" id="{0F48ABD6-AFEF-467A-A2AE-F25DB602343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1">
            <a:extLst>
              <a:ext uri="{FF2B5EF4-FFF2-40B4-BE49-F238E27FC236}">
                <a16:creationId xmlns:a16="http://schemas.microsoft.com/office/drawing/2014/main" id="{8B026E30-EED5-4A1E-B779-5E57C90F16E5}"/>
              </a:ext>
            </a:extLst>
          </p:cNvPr>
          <p:cNvSpPr>
            <a:spLocks noGrp="1" noChangeArrowheads="1"/>
          </p:cNvSpPr>
          <p:nvPr>
            <p:ph type="sldNum" sz="quarter" idx="12"/>
          </p:nvPr>
        </p:nvSpPr>
        <p:spPr>
          <a:ln/>
        </p:spPr>
        <p:txBody>
          <a:bodyPr/>
          <a:lstStyle>
            <a:lvl1pPr>
              <a:defRPr/>
            </a:lvl1pPr>
          </a:lstStyle>
          <a:p>
            <a:fld id="{E6066A8E-D818-472D-BAD0-7E2E03DEDFB7}" type="slidenum">
              <a:rPr lang="en-US" altLang="en-US"/>
              <a:pPr/>
              <a:t>‹#›</a:t>
            </a:fld>
            <a:endParaRPr lang="en-US" altLang="en-US"/>
          </a:p>
        </p:txBody>
      </p:sp>
    </p:spTree>
    <p:extLst>
      <p:ext uri="{BB962C8B-B14F-4D97-AF65-F5344CB8AC3E}">
        <p14:creationId xmlns:p14="http://schemas.microsoft.com/office/powerpoint/2010/main" val="1775018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Freeform 2">
            <a:extLst>
              <a:ext uri="{FF2B5EF4-FFF2-40B4-BE49-F238E27FC236}">
                <a16:creationId xmlns:a16="http://schemas.microsoft.com/office/drawing/2014/main" id="{E1643CB9-2FBC-46C6-89A0-1589CC0E1960}"/>
              </a:ext>
            </a:extLst>
          </p:cNvPr>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eaLnBrk="1" hangingPunct="1">
              <a:defRPr/>
            </a:pPr>
            <a:endParaRPr lang="en-US">
              <a:latin typeface="Arial" charset="0"/>
              <a:ea typeface="+mn-ea"/>
            </a:endParaRPr>
          </a:p>
        </p:txBody>
      </p:sp>
      <p:grpSp>
        <p:nvGrpSpPr>
          <p:cNvPr id="1027" name="Group 3">
            <a:extLst>
              <a:ext uri="{FF2B5EF4-FFF2-40B4-BE49-F238E27FC236}">
                <a16:creationId xmlns:a16="http://schemas.microsoft.com/office/drawing/2014/main" id="{FDA8C86D-C01C-475A-AE9A-80AA11C33606}"/>
              </a:ext>
            </a:extLst>
          </p:cNvPr>
          <p:cNvGrpSpPr>
            <a:grpSpLocks/>
          </p:cNvGrpSpPr>
          <p:nvPr/>
        </p:nvGrpSpPr>
        <p:grpSpPr bwMode="auto">
          <a:xfrm>
            <a:off x="3175" y="4267200"/>
            <a:ext cx="9140825" cy="2590800"/>
            <a:chOff x="2" y="2688"/>
            <a:chExt cx="5758" cy="1632"/>
          </a:xfrm>
        </p:grpSpPr>
        <p:sp>
          <p:nvSpPr>
            <p:cNvPr id="1033" name="Freeform 4">
              <a:extLst>
                <a:ext uri="{FF2B5EF4-FFF2-40B4-BE49-F238E27FC236}">
                  <a16:creationId xmlns:a16="http://schemas.microsoft.com/office/drawing/2014/main" id="{8B91C28A-66B6-4370-8298-243107437CED}"/>
                </a:ext>
              </a:extLst>
            </p:cNvPr>
            <p:cNvSpPr>
              <a:spLocks/>
            </p:cNvSpPr>
            <p:nvPr/>
          </p:nvSpPr>
          <p:spPr bwMode="hidden">
            <a:xfrm>
              <a:off x="2" y="2688"/>
              <a:ext cx="5758" cy="1632"/>
            </a:xfrm>
            <a:custGeom>
              <a:avLst/>
              <a:gdLst>
                <a:gd name="T0" fmla="*/ 5758 w 5740"/>
                <a:gd name="T1" fmla="*/ 1632 h 4316"/>
                <a:gd name="T2" fmla="*/ 0 w 5740"/>
                <a:gd name="T3" fmla="*/ 1632 h 4316"/>
                <a:gd name="T4" fmla="*/ 0 w 5740"/>
                <a:gd name="T5" fmla="*/ 0 h 4316"/>
                <a:gd name="T6" fmla="*/ 5758 w 5740"/>
                <a:gd name="T7" fmla="*/ 0 h 4316"/>
                <a:gd name="T8" fmla="*/ 5758 w 5740"/>
                <a:gd name="T9" fmla="*/ 1632 h 4316"/>
                <a:gd name="T10" fmla="*/ 5758 w 5740"/>
                <a:gd name="T11" fmla="*/ 1632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5">
              <a:extLst>
                <a:ext uri="{FF2B5EF4-FFF2-40B4-BE49-F238E27FC236}">
                  <a16:creationId xmlns:a16="http://schemas.microsoft.com/office/drawing/2014/main" id="{031849E1-B11A-40D0-883C-2339E19CF51F}"/>
                </a:ext>
              </a:extLst>
            </p:cNvPr>
            <p:cNvGrpSpPr>
              <a:grpSpLocks/>
            </p:cNvGrpSpPr>
            <p:nvPr userDrawn="1"/>
          </p:nvGrpSpPr>
          <p:grpSpPr bwMode="auto">
            <a:xfrm>
              <a:off x="3528" y="3715"/>
              <a:ext cx="792" cy="521"/>
              <a:chOff x="3527" y="3715"/>
              <a:chExt cx="792" cy="521"/>
            </a:xfrm>
          </p:grpSpPr>
          <p:sp>
            <p:nvSpPr>
              <p:cNvPr id="43014" name="Oval 6">
                <a:extLst>
                  <a:ext uri="{FF2B5EF4-FFF2-40B4-BE49-F238E27FC236}">
                    <a16:creationId xmlns:a16="http://schemas.microsoft.com/office/drawing/2014/main" id="{4D77DF84-B0B3-483D-AF28-DF800B09BB7A}"/>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eaLnBrk="1" hangingPunct="1">
                  <a:defRPr/>
                </a:pPr>
                <a:endParaRPr lang="en-US">
                  <a:latin typeface="Arial" charset="0"/>
                  <a:ea typeface="+mn-ea"/>
                </a:endParaRPr>
              </a:p>
            </p:txBody>
          </p:sp>
          <p:sp>
            <p:nvSpPr>
              <p:cNvPr id="43015" name="Oval 7">
                <a:extLst>
                  <a:ext uri="{FF2B5EF4-FFF2-40B4-BE49-F238E27FC236}">
                    <a16:creationId xmlns:a16="http://schemas.microsoft.com/office/drawing/2014/main" id="{491CB634-0056-4266-B3BB-3AA4AD27BE0D}"/>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43016" name="Oval 8">
                <a:extLst>
                  <a:ext uri="{FF2B5EF4-FFF2-40B4-BE49-F238E27FC236}">
                    <a16:creationId xmlns:a16="http://schemas.microsoft.com/office/drawing/2014/main" id="{9C9675EE-599C-4E2F-BFD5-426A5693E479}"/>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43017" name="Oval 9">
                <a:extLst>
                  <a:ext uri="{FF2B5EF4-FFF2-40B4-BE49-F238E27FC236}">
                    <a16:creationId xmlns:a16="http://schemas.microsoft.com/office/drawing/2014/main" id="{B29EBE47-19DF-435C-9C57-282FF8F85F14}"/>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43018" name="Oval 10">
                <a:extLst>
                  <a:ext uri="{FF2B5EF4-FFF2-40B4-BE49-F238E27FC236}">
                    <a16:creationId xmlns:a16="http://schemas.microsoft.com/office/drawing/2014/main" id="{CD5781CE-CEB5-4896-BDDE-A1140711A809}"/>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43019" name="Freeform 11">
                <a:extLst>
                  <a:ext uri="{FF2B5EF4-FFF2-40B4-BE49-F238E27FC236}">
                    <a16:creationId xmlns:a16="http://schemas.microsoft.com/office/drawing/2014/main" id="{60B08819-547B-43DE-B4C1-DABE2EC3B22E}"/>
                  </a:ext>
                </a:extLst>
              </p:cNvPr>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43020" name="Freeform 12">
                <a:extLst>
                  <a:ext uri="{FF2B5EF4-FFF2-40B4-BE49-F238E27FC236}">
                    <a16:creationId xmlns:a16="http://schemas.microsoft.com/office/drawing/2014/main" id="{FABBA738-856F-463A-879F-B46E9D805FAE}"/>
                  </a:ext>
                </a:extLst>
              </p:cNvPr>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eaLnBrk="1" hangingPunct="1">
                  <a:defRPr/>
                </a:pPr>
                <a:endParaRPr lang="en-US">
                  <a:latin typeface="Arial" charset="0"/>
                  <a:ea typeface="+mn-ea"/>
                </a:endParaRPr>
              </a:p>
            </p:txBody>
          </p:sp>
          <p:sp>
            <p:nvSpPr>
              <p:cNvPr id="43021" name="Freeform 13">
                <a:extLst>
                  <a:ext uri="{FF2B5EF4-FFF2-40B4-BE49-F238E27FC236}">
                    <a16:creationId xmlns:a16="http://schemas.microsoft.com/office/drawing/2014/main" id="{155A3F3E-CCC5-46D6-BAE4-4ED28354EDD6}"/>
                  </a:ext>
                </a:extLst>
              </p:cNvPr>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43022" name="Freeform 14">
                <a:extLst>
                  <a:ext uri="{FF2B5EF4-FFF2-40B4-BE49-F238E27FC236}">
                    <a16:creationId xmlns:a16="http://schemas.microsoft.com/office/drawing/2014/main" id="{ECC7A027-E0A9-40F9-87BE-2912840F0CFB}"/>
                  </a:ext>
                </a:extLst>
              </p:cNvPr>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eaLnBrk="1" hangingPunct="1">
                  <a:defRPr/>
                </a:pPr>
                <a:endParaRPr lang="en-US">
                  <a:latin typeface="Arial" charset="0"/>
                  <a:ea typeface="+mn-ea"/>
                </a:endParaRPr>
              </a:p>
            </p:txBody>
          </p:sp>
          <p:sp>
            <p:nvSpPr>
              <p:cNvPr id="43023" name="Freeform 15">
                <a:extLst>
                  <a:ext uri="{FF2B5EF4-FFF2-40B4-BE49-F238E27FC236}">
                    <a16:creationId xmlns:a16="http://schemas.microsoft.com/office/drawing/2014/main" id="{D961FF1B-650C-4890-ABA2-A7A0C3098E27}"/>
                  </a:ext>
                </a:extLst>
              </p:cNvPr>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eaLnBrk="1" hangingPunct="1">
                  <a:defRPr/>
                </a:pPr>
                <a:endParaRPr lang="en-US">
                  <a:latin typeface="Arial" charset="0"/>
                  <a:ea typeface="+mn-ea"/>
                </a:endParaRPr>
              </a:p>
            </p:txBody>
          </p:sp>
          <p:sp>
            <p:nvSpPr>
              <p:cNvPr id="43024" name="Oval 16">
                <a:extLst>
                  <a:ext uri="{FF2B5EF4-FFF2-40B4-BE49-F238E27FC236}">
                    <a16:creationId xmlns:a16="http://schemas.microsoft.com/office/drawing/2014/main" id="{BAB3155B-6ADB-4123-9A6E-2133DC03698A}"/>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a typeface="+mn-ea"/>
                </a:endParaRPr>
              </a:p>
            </p:txBody>
          </p:sp>
        </p:grpSp>
        <p:grpSp>
          <p:nvGrpSpPr>
            <p:cNvPr id="1035" name="Group 17">
              <a:extLst>
                <a:ext uri="{FF2B5EF4-FFF2-40B4-BE49-F238E27FC236}">
                  <a16:creationId xmlns:a16="http://schemas.microsoft.com/office/drawing/2014/main" id="{1C53A0BB-E8C4-45DC-A5CB-3EA660C3E3A7}"/>
                </a:ext>
              </a:extLst>
            </p:cNvPr>
            <p:cNvGrpSpPr>
              <a:grpSpLocks/>
            </p:cNvGrpSpPr>
            <p:nvPr userDrawn="1"/>
          </p:nvGrpSpPr>
          <p:grpSpPr bwMode="auto">
            <a:xfrm>
              <a:off x="1776" y="3631"/>
              <a:ext cx="1626" cy="683"/>
              <a:chOff x="1776" y="3631"/>
              <a:chExt cx="1626" cy="683"/>
            </a:xfrm>
          </p:grpSpPr>
          <p:sp>
            <p:nvSpPr>
              <p:cNvPr id="43026" name="Oval 18">
                <a:extLst>
                  <a:ext uri="{FF2B5EF4-FFF2-40B4-BE49-F238E27FC236}">
                    <a16:creationId xmlns:a16="http://schemas.microsoft.com/office/drawing/2014/main" id="{7C2ABA17-D254-4A82-A8ED-8AF318D3C249}"/>
                  </a:ext>
                </a:extLst>
              </p:cNvPr>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eaLnBrk="1" hangingPunct="1">
                  <a:defRPr/>
                </a:pPr>
                <a:endParaRPr lang="en-US">
                  <a:latin typeface="Arial" charset="0"/>
                  <a:ea typeface="+mn-ea"/>
                </a:endParaRPr>
              </a:p>
            </p:txBody>
          </p:sp>
          <p:sp>
            <p:nvSpPr>
              <p:cNvPr id="43027" name="Oval 19">
                <a:extLst>
                  <a:ext uri="{FF2B5EF4-FFF2-40B4-BE49-F238E27FC236}">
                    <a16:creationId xmlns:a16="http://schemas.microsoft.com/office/drawing/2014/main" id="{D09137D2-574A-40C1-AD07-A744B0568F14}"/>
                  </a:ext>
                </a:extLst>
              </p:cNvPr>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eaLnBrk="1" hangingPunct="1">
                  <a:defRPr/>
                </a:pPr>
                <a:endParaRPr lang="en-US">
                  <a:latin typeface="Arial" charset="0"/>
                  <a:ea typeface="+mn-ea"/>
                </a:endParaRPr>
              </a:p>
            </p:txBody>
          </p:sp>
          <p:sp>
            <p:nvSpPr>
              <p:cNvPr id="43028" name="Oval 20">
                <a:extLst>
                  <a:ext uri="{FF2B5EF4-FFF2-40B4-BE49-F238E27FC236}">
                    <a16:creationId xmlns:a16="http://schemas.microsoft.com/office/drawing/2014/main" id="{8AF55B23-A870-46AB-869D-81184BDC4491}"/>
                  </a:ext>
                </a:extLst>
              </p:cNvPr>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eaLnBrk="1" hangingPunct="1">
                  <a:defRPr/>
                </a:pPr>
                <a:endParaRPr lang="en-US">
                  <a:latin typeface="Arial" charset="0"/>
                  <a:ea typeface="+mn-ea"/>
                </a:endParaRPr>
              </a:p>
            </p:txBody>
          </p:sp>
          <p:sp>
            <p:nvSpPr>
              <p:cNvPr id="43029" name="Oval 21">
                <a:extLst>
                  <a:ext uri="{FF2B5EF4-FFF2-40B4-BE49-F238E27FC236}">
                    <a16:creationId xmlns:a16="http://schemas.microsoft.com/office/drawing/2014/main" id="{52F1C8D1-98CD-454A-BCD3-AD112D9AE7E0}"/>
                  </a:ext>
                </a:extLst>
              </p:cNvPr>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43030" name="Oval 22">
                <a:extLst>
                  <a:ext uri="{FF2B5EF4-FFF2-40B4-BE49-F238E27FC236}">
                    <a16:creationId xmlns:a16="http://schemas.microsoft.com/office/drawing/2014/main" id="{A4FE7BD9-03D9-4D88-AF6F-3E95067295B8}"/>
                  </a:ext>
                </a:extLst>
              </p:cNvPr>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43031" name="Oval 23">
                <a:extLst>
                  <a:ext uri="{FF2B5EF4-FFF2-40B4-BE49-F238E27FC236}">
                    <a16:creationId xmlns:a16="http://schemas.microsoft.com/office/drawing/2014/main" id="{3219C259-1E41-4208-8BAF-388A82E3CE39}"/>
                  </a:ext>
                </a:extLst>
              </p:cNvPr>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43032" name="Oval 24">
                <a:extLst>
                  <a:ext uri="{FF2B5EF4-FFF2-40B4-BE49-F238E27FC236}">
                    <a16:creationId xmlns:a16="http://schemas.microsoft.com/office/drawing/2014/main" id="{883615F1-717B-4BC7-9180-8414BA2C4FC3}"/>
                  </a:ext>
                </a:extLst>
              </p:cNvPr>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eaLnBrk="1" hangingPunct="1">
                  <a:defRPr/>
                </a:pPr>
                <a:endParaRPr lang="en-US">
                  <a:latin typeface="Arial" charset="0"/>
                  <a:ea typeface="+mn-ea"/>
                </a:endParaRPr>
              </a:p>
            </p:txBody>
          </p:sp>
          <p:sp>
            <p:nvSpPr>
              <p:cNvPr id="43033" name="Oval 25">
                <a:extLst>
                  <a:ext uri="{FF2B5EF4-FFF2-40B4-BE49-F238E27FC236}">
                    <a16:creationId xmlns:a16="http://schemas.microsoft.com/office/drawing/2014/main" id="{749D1F9B-BA30-4665-A8DA-820709731EC4}"/>
                  </a:ext>
                </a:extLst>
              </p:cNvPr>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eaLnBrk="1" hangingPunct="1">
                  <a:defRPr/>
                </a:pPr>
                <a:endParaRPr lang="en-US">
                  <a:latin typeface="Arial" charset="0"/>
                  <a:ea typeface="+mn-ea"/>
                </a:endParaRPr>
              </a:p>
            </p:txBody>
          </p:sp>
          <p:sp>
            <p:nvSpPr>
              <p:cNvPr id="43034" name="Freeform 26">
                <a:extLst>
                  <a:ext uri="{FF2B5EF4-FFF2-40B4-BE49-F238E27FC236}">
                    <a16:creationId xmlns:a16="http://schemas.microsoft.com/office/drawing/2014/main" id="{1DE8A0A5-F708-4DA7-B475-AE24EB0BBD17}"/>
                  </a:ext>
                </a:extLst>
              </p:cNvPr>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43035" name="Freeform 27">
                <a:extLst>
                  <a:ext uri="{FF2B5EF4-FFF2-40B4-BE49-F238E27FC236}">
                    <a16:creationId xmlns:a16="http://schemas.microsoft.com/office/drawing/2014/main" id="{EF290A84-BF6B-42D0-85DA-D674BA787794}"/>
                  </a:ext>
                </a:extLst>
              </p:cNvPr>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43036" name="Freeform 28">
                <a:extLst>
                  <a:ext uri="{FF2B5EF4-FFF2-40B4-BE49-F238E27FC236}">
                    <a16:creationId xmlns:a16="http://schemas.microsoft.com/office/drawing/2014/main" id="{2014E0E1-9A61-4E8D-8D32-A489ADA85017}"/>
                  </a:ext>
                </a:extLst>
              </p:cNvPr>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eaLnBrk="1" hangingPunct="1">
                  <a:defRPr/>
                </a:pPr>
                <a:endParaRPr lang="en-US">
                  <a:latin typeface="Arial" charset="0"/>
                  <a:ea typeface="+mn-ea"/>
                </a:endParaRPr>
              </a:p>
            </p:txBody>
          </p:sp>
          <p:sp>
            <p:nvSpPr>
              <p:cNvPr id="43037" name="Freeform 29">
                <a:extLst>
                  <a:ext uri="{FF2B5EF4-FFF2-40B4-BE49-F238E27FC236}">
                    <a16:creationId xmlns:a16="http://schemas.microsoft.com/office/drawing/2014/main" id="{BECA80CF-F295-4C6A-A51E-A71B0462E18B}"/>
                  </a:ext>
                </a:extLst>
              </p:cNvPr>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1079" name="Freeform 30">
                <a:extLst>
                  <a:ext uri="{FF2B5EF4-FFF2-40B4-BE49-F238E27FC236}">
                    <a16:creationId xmlns:a16="http://schemas.microsoft.com/office/drawing/2014/main" id="{8D7E36D1-81EF-4823-9F8A-D3C7FE7746E5}"/>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0" name="Freeform 31">
                <a:extLst>
                  <a:ext uri="{FF2B5EF4-FFF2-40B4-BE49-F238E27FC236}">
                    <a16:creationId xmlns:a16="http://schemas.microsoft.com/office/drawing/2014/main" id="{FF7771E5-958F-438A-9279-2E86FB66D573}"/>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0" name="Freeform 32">
                <a:extLst>
                  <a:ext uri="{FF2B5EF4-FFF2-40B4-BE49-F238E27FC236}">
                    <a16:creationId xmlns:a16="http://schemas.microsoft.com/office/drawing/2014/main" id="{87BEE3C6-5E38-48CB-809A-AB6474F773A5}"/>
                  </a:ext>
                </a:extLst>
              </p:cNvPr>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43041" name="Freeform 33">
                <a:extLst>
                  <a:ext uri="{FF2B5EF4-FFF2-40B4-BE49-F238E27FC236}">
                    <a16:creationId xmlns:a16="http://schemas.microsoft.com/office/drawing/2014/main" id="{2B30EB5F-6EB5-4F0C-B608-E128EBF5AC31}"/>
                  </a:ext>
                </a:extLst>
              </p:cNvPr>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43042" name="Freeform 34">
                <a:extLst>
                  <a:ext uri="{FF2B5EF4-FFF2-40B4-BE49-F238E27FC236}">
                    <a16:creationId xmlns:a16="http://schemas.microsoft.com/office/drawing/2014/main" id="{B84ACB84-F3DC-4D0A-9AA6-329BFAA67F64}"/>
                  </a:ext>
                </a:extLst>
              </p:cNvPr>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1084" name="Freeform 35">
                <a:extLst>
                  <a:ext uri="{FF2B5EF4-FFF2-40B4-BE49-F238E27FC236}">
                    <a16:creationId xmlns:a16="http://schemas.microsoft.com/office/drawing/2014/main" id="{68D43C12-C426-44E9-AE34-D71389A3F23E}"/>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36" name="Group 36">
              <a:extLst>
                <a:ext uri="{FF2B5EF4-FFF2-40B4-BE49-F238E27FC236}">
                  <a16:creationId xmlns:a16="http://schemas.microsoft.com/office/drawing/2014/main" id="{1DFBF14E-D3BA-4182-AC81-C1C179A91D35}"/>
                </a:ext>
              </a:extLst>
            </p:cNvPr>
            <p:cNvGrpSpPr>
              <a:grpSpLocks/>
            </p:cNvGrpSpPr>
            <p:nvPr userDrawn="1"/>
          </p:nvGrpSpPr>
          <p:grpSpPr bwMode="auto">
            <a:xfrm>
              <a:off x="4128" y="3360"/>
              <a:ext cx="1351" cy="821"/>
              <a:chOff x="4128" y="3360"/>
              <a:chExt cx="1351" cy="821"/>
            </a:xfrm>
          </p:grpSpPr>
          <p:sp>
            <p:nvSpPr>
              <p:cNvPr id="43045" name="Freeform 37">
                <a:extLst>
                  <a:ext uri="{FF2B5EF4-FFF2-40B4-BE49-F238E27FC236}">
                    <a16:creationId xmlns:a16="http://schemas.microsoft.com/office/drawing/2014/main" id="{26D799B9-B5C1-4FF1-9B1C-75700F130835}"/>
                  </a:ext>
                </a:extLst>
              </p:cNvPr>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43046" name="Freeform 38">
                <a:extLst>
                  <a:ext uri="{FF2B5EF4-FFF2-40B4-BE49-F238E27FC236}">
                    <a16:creationId xmlns:a16="http://schemas.microsoft.com/office/drawing/2014/main" id="{37376368-C191-4881-A03A-C04850D7CF37}"/>
                  </a:ext>
                </a:extLst>
              </p:cNvPr>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43047" name="Freeform 39">
                <a:extLst>
                  <a:ext uri="{FF2B5EF4-FFF2-40B4-BE49-F238E27FC236}">
                    <a16:creationId xmlns:a16="http://schemas.microsoft.com/office/drawing/2014/main" id="{C019505D-63CA-483B-8FF2-0C2B405BCA60}"/>
                  </a:ext>
                </a:extLst>
              </p:cNvPr>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43048" name="Freeform 40">
                <a:extLst>
                  <a:ext uri="{FF2B5EF4-FFF2-40B4-BE49-F238E27FC236}">
                    <a16:creationId xmlns:a16="http://schemas.microsoft.com/office/drawing/2014/main" id="{2F69F4F1-060B-4BF9-91BB-9F696DCB7C32}"/>
                  </a:ext>
                </a:extLst>
              </p:cNvPr>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43049" name="Freeform 41">
                <a:extLst>
                  <a:ext uri="{FF2B5EF4-FFF2-40B4-BE49-F238E27FC236}">
                    <a16:creationId xmlns:a16="http://schemas.microsoft.com/office/drawing/2014/main" id="{9834EB51-4F4D-498A-919B-22ECA28F42F0}"/>
                  </a:ext>
                </a:extLst>
              </p:cNvPr>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43050" name="Freeform 42">
                <a:extLst>
                  <a:ext uri="{FF2B5EF4-FFF2-40B4-BE49-F238E27FC236}">
                    <a16:creationId xmlns:a16="http://schemas.microsoft.com/office/drawing/2014/main" id="{A1E96449-3718-4823-A2E4-55772B6D48B2}"/>
                  </a:ext>
                </a:extLst>
              </p:cNvPr>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43051" name="Freeform 43">
                <a:extLst>
                  <a:ext uri="{FF2B5EF4-FFF2-40B4-BE49-F238E27FC236}">
                    <a16:creationId xmlns:a16="http://schemas.microsoft.com/office/drawing/2014/main" id="{8173BDF6-1C13-472E-8801-B030DDB0978E}"/>
                  </a:ext>
                </a:extLst>
              </p:cNvPr>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1057" name="Freeform 44">
                <a:extLst>
                  <a:ext uri="{FF2B5EF4-FFF2-40B4-BE49-F238E27FC236}">
                    <a16:creationId xmlns:a16="http://schemas.microsoft.com/office/drawing/2014/main" id="{9F15AD5D-13D7-4267-BF04-A9720D139110}"/>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53" name="Freeform 45">
                <a:extLst>
                  <a:ext uri="{FF2B5EF4-FFF2-40B4-BE49-F238E27FC236}">
                    <a16:creationId xmlns:a16="http://schemas.microsoft.com/office/drawing/2014/main" id="{73D1755F-88C4-45C2-BD21-CAB1DCF44F04}"/>
                  </a:ext>
                </a:extLst>
              </p:cNvPr>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eaLnBrk="1" hangingPunct="1">
                  <a:defRPr/>
                </a:pPr>
                <a:endParaRPr lang="en-US">
                  <a:latin typeface="Arial" charset="0"/>
                  <a:ea typeface="+mn-ea"/>
                </a:endParaRPr>
              </a:p>
            </p:txBody>
          </p:sp>
          <p:sp>
            <p:nvSpPr>
              <p:cNvPr id="43054" name="Freeform 46">
                <a:extLst>
                  <a:ext uri="{FF2B5EF4-FFF2-40B4-BE49-F238E27FC236}">
                    <a16:creationId xmlns:a16="http://schemas.microsoft.com/office/drawing/2014/main" id="{549B0A63-D82E-4E30-A0BE-1C89D5DCD32A}"/>
                  </a:ext>
                </a:extLst>
              </p:cNvPr>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43055" name="Freeform 47">
                <a:extLst>
                  <a:ext uri="{FF2B5EF4-FFF2-40B4-BE49-F238E27FC236}">
                    <a16:creationId xmlns:a16="http://schemas.microsoft.com/office/drawing/2014/main" id="{2AAD0829-BA14-4CA9-8919-3D02CAEFF7A6}"/>
                  </a:ext>
                </a:extLst>
              </p:cNvPr>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43056" name="Oval 48">
                <a:extLst>
                  <a:ext uri="{FF2B5EF4-FFF2-40B4-BE49-F238E27FC236}">
                    <a16:creationId xmlns:a16="http://schemas.microsoft.com/office/drawing/2014/main" id="{913A5293-8E57-430C-A921-BECA9A2B55BD}"/>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eaLnBrk="1" hangingPunct="1">
                  <a:defRPr/>
                </a:pPr>
                <a:endParaRPr lang="en-US">
                  <a:latin typeface="Arial" charset="0"/>
                  <a:ea typeface="+mn-ea"/>
                </a:endParaRPr>
              </a:p>
            </p:txBody>
          </p:sp>
          <p:sp>
            <p:nvSpPr>
              <p:cNvPr id="43057" name="Oval 49">
                <a:extLst>
                  <a:ext uri="{FF2B5EF4-FFF2-40B4-BE49-F238E27FC236}">
                    <a16:creationId xmlns:a16="http://schemas.microsoft.com/office/drawing/2014/main" id="{17B6075F-F08A-44AE-AA1B-28C8A8C5C3D7}"/>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43058" name="Oval 50">
                <a:extLst>
                  <a:ext uri="{FF2B5EF4-FFF2-40B4-BE49-F238E27FC236}">
                    <a16:creationId xmlns:a16="http://schemas.microsoft.com/office/drawing/2014/main" id="{3BDBE336-4C32-4C3A-9399-9E08C5DDCFD0}"/>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43059" name="Oval 51">
                <a:extLst>
                  <a:ext uri="{FF2B5EF4-FFF2-40B4-BE49-F238E27FC236}">
                    <a16:creationId xmlns:a16="http://schemas.microsoft.com/office/drawing/2014/main" id="{5A00CA61-A365-4CD2-97A9-67624D271D1A}"/>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43060" name="Oval 52">
                <a:extLst>
                  <a:ext uri="{FF2B5EF4-FFF2-40B4-BE49-F238E27FC236}">
                    <a16:creationId xmlns:a16="http://schemas.microsoft.com/office/drawing/2014/main" id="{5DA5EC6C-7677-4DA6-B172-3CC30E327068}"/>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n-US">
                  <a:latin typeface="Arial" charset="0"/>
                  <a:ea typeface="+mn-ea"/>
                </a:endParaRPr>
              </a:p>
            </p:txBody>
          </p:sp>
          <p:sp>
            <p:nvSpPr>
              <p:cNvPr id="43061" name="Oval 53">
                <a:extLst>
                  <a:ext uri="{FF2B5EF4-FFF2-40B4-BE49-F238E27FC236}">
                    <a16:creationId xmlns:a16="http://schemas.microsoft.com/office/drawing/2014/main" id="{0512C25A-703B-4299-8D85-2ED7D718C21C}"/>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en-US">
                  <a:latin typeface="Arial" charset="0"/>
                  <a:ea typeface="+mn-ea"/>
                </a:endParaRPr>
              </a:p>
            </p:txBody>
          </p:sp>
        </p:grpSp>
        <p:grpSp>
          <p:nvGrpSpPr>
            <p:cNvPr id="1037" name="Group 54">
              <a:extLst>
                <a:ext uri="{FF2B5EF4-FFF2-40B4-BE49-F238E27FC236}">
                  <a16:creationId xmlns:a16="http://schemas.microsoft.com/office/drawing/2014/main" id="{F5E42EF2-FD86-4A2D-9E8E-FB4E1EF075FC}"/>
                </a:ext>
              </a:extLst>
            </p:cNvPr>
            <p:cNvGrpSpPr>
              <a:grpSpLocks/>
            </p:cNvGrpSpPr>
            <p:nvPr userDrawn="1"/>
          </p:nvGrpSpPr>
          <p:grpSpPr bwMode="auto">
            <a:xfrm>
              <a:off x="5280" y="3024"/>
              <a:ext cx="425" cy="258"/>
              <a:chOff x="5280" y="3024"/>
              <a:chExt cx="425" cy="258"/>
            </a:xfrm>
          </p:grpSpPr>
          <p:sp>
            <p:nvSpPr>
              <p:cNvPr id="1038" name="Freeform 55">
                <a:extLst>
                  <a:ext uri="{FF2B5EF4-FFF2-40B4-BE49-F238E27FC236}">
                    <a16:creationId xmlns:a16="http://schemas.microsoft.com/office/drawing/2014/main" id="{F9B953E8-0D2A-42BE-8EFE-4F2A7CC064EA}"/>
                  </a:ext>
                </a:extLst>
              </p:cNvPr>
              <p:cNvSpPr>
                <a:spLocks/>
              </p:cNvSpPr>
              <p:nvPr/>
            </p:nvSpPr>
            <p:spPr bwMode="hidden">
              <a:xfrm>
                <a:off x="5280" y="3186"/>
                <a:ext cx="383" cy="96"/>
              </a:xfrm>
              <a:custGeom>
                <a:avLst/>
                <a:gdLst>
                  <a:gd name="T0" fmla="*/ 210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0 w 382"/>
                  <a:gd name="T19" fmla="*/ 96 h 96"/>
                  <a:gd name="T20" fmla="*/ 264 w 382"/>
                  <a:gd name="T21" fmla="*/ 90 h 96"/>
                  <a:gd name="T22" fmla="*/ 312 w 382"/>
                  <a:gd name="T23" fmla="*/ 84 h 96"/>
                  <a:gd name="T24" fmla="*/ 353 w 382"/>
                  <a:gd name="T25" fmla="*/ 66 h 96"/>
                  <a:gd name="T26" fmla="*/ 383 w 382"/>
                  <a:gd name="T27" fmla="*/ 42 h 96"/>
                  <a:gd name="T28" fmla="*/ 377 w 382"/>
                  <a:gd name="T29" fmla="*/ 42 h 96"/>
                  <a:gd name="T30" fmla="*/ 347 w 382"/>
                  <a:gd name="T31" fmla="*/ 66 h 96"/>
                  <a:gd name="T32" fmla="*/ 306 w 382"/>
                  <a:gd name="T33" fmla="*/ 78 h 96"/>
                  <a:gd name="T34" fmla="*/ 264 w 382"/>
                  <a:gd name="T35" fmla="*/ 90 h 96"/>
                  <a:gd name="T36" fmla="*/ 210 w 382"/>
                  <a:gd name="T37" fmla="*/ 96 h 96"/>
                  <a:gd name="T38" fmla="*/ 210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56">
                <a:extLst>
                  <a:ext uri="{FF2B5EF4-FFF2-40B4-BE49-F238E27FC236}">
                    <a16:creationId xmlns:a16="http://schemas.microsoft.com/office/drawing/2014/main" id="{B5CA563F-C35A-4B14-A204-DF50E42F1073}"/>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57">
                <a:extLst>
                  <a:ext uri="{FF2B5EF4-FFF2-40B4-BE49-F238E27FC236}">
                    <a16:creationId xmlns:a16="http://schemas.microsoft.com/office/drawing/2014/main" id="{5C3F1B52-5EE1-479A-9639-0BA751BE9593}"/>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Freeform 58">
                <a:extLst>
                  <a:ext uri="{FF2B5EF4-FFF2-40B4-BE49-F238E27FC236}">
                    <a16:creationId xmlns:a16="http://schemas.microsoft.com/office/drawing/2014/main" id="{1FE477D5-7602-4D0F-AF96-6D6B6888C52B}"/>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59">
                <a:extLst>
                  <a:ext uri="{FF2B5EF4-FFF2-40B4-BE49-F238E27FC236}">
                    <a16:creationId xmlns:a16="http://schemas.microsoft.com/office/drawing/2014/main" id="{9A93BB35-61DB-4438-8110-5D16CF62BAF9}"/>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60">
                <a:extLst>
                  <a:ext uri="{FF2B5EF4-FFF2-40B4-BE49-F238E27FC236}">
                    <a16:creationId xmlns:a16="http://schemas.microsoft.com/office/drawing/2014/main" id="{9CBCCCC7-659F-475B-AD56-E57934D312D6}"/>
                  </a:ext>
                </a:extLst>
              </p:cNvPr>
              <p:cNvSpPr>
                <a:spLocks/>
              </p:cNvSpPr>
              <p:nvPr/>
            </p:nvSpPr>
            <p:spPr bwMode="hidden">
              <a:xfrm>
                <a:off x="5489" y="3042"/>
                <a:ext cx="186" cy="210"/>
              </a:xfrm>
              <a:custGeom>
                <a:avLst/>
                <a:gdLst>
                  <a:gd name="T0" fmla="*/ 0 w 185"/>
                  <a:gd name="T1" fmla="*/ 6 h 210"/>
                  <a:gd name="T2" fmla="*/ 66 w 185"/>
                  <a:gd name="T3" fmla="*/ 12 h 210"/>
                  <a:gd name="T4" fmla="*/ 120 w 185"/>
                  <a:gd name="T5" fmla="*/ 36 h 210"/>
                  <a:gd name="T6" fmla="*/ 156 w 185"/>
                  <a:gd name="T7" fmla="*/ 72 h 210"/>
                  <a:gd name="T8" fmla="*/ 162 w 185"/>
                  <a:gd name="T9" fmla="*/ 90 h 210"/>
                  <a:gd name="T10" fmla="*/ 168 w 185"/>
                  <a:gd name="T11" fmla="*/ 114 h 210"/>
                  <a:gd name="T12" fmla="*/ 162 w 185"/>
                  <a:gd name="T13" fmla="*/ 138 h 210"/>
                  <a:gd name="T14" fmla="*/ 150 w 185"/>
                  <a:gd name="T15" fmla="*/ 162 h 210"/>
                  <a:gd name="T16" fmla="*/ 120 w 185"/>
                  <a:gd name="T17" fmla="*/ 180 h 210"/>
                  <a:gd name="T18" fmla="*/ 90 w 185"/>
                  <a:gd name="T19" fmla="*/ 198 h 210"/>
                  <a:gd name="T20" fmla="*/ 97 w 185"/>
                  <a:gd name="T21" fmla="*/ 210 h 210"/>
                  <a:gd name="T22" fmla="*/ 132 w 185"/>
                  <a:gd name="T23" fmla="*/ 192 h 210"/>
                  <a:gd name="T24" fmla="*/ 162 w 185"/>
                  <a:gd name="T25" fmla="*/ 168 h 210"/>
                  <a:gd name="T26" fmla="*/ 180 w 185"/>
                  <a:gd name="T27" fmla="*/ 144 h 210"/>
                  <a:gd name="T28" fmla="*/ 186 w 185"/>
                  <a:gd name="T29" fmla="*/ 114 h 210"/>
                  <a:gd name="T30" fmla="*/ 180 w 185"/>
                  <a:gd name="T31" fmla="*/ 90 h 210"/>
                  <a:gd name="T32" fmla="*/ 174 w 185"/>
                  <a:gd name="T33" fmla="*/ 66 h 210"/>
                  <a:gd name="T34" fmla="*/ 156 w 185"/>
                  <a:gd name="T35" fmla="*/ 48 h 210"/>
                  <a:gd name="T36" fmla="*/ 132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61">
                <a:extLst>
                  <a:ext uri="{FF2B5EF4-FFF2-40B4-BE49-F238E27FC236}">
                    <a16:creationId xmlns:a16="http://schemas.microsoft.com/office/drawing/2014/main" id="{9893F53A-E749-4549-A5C1-828DCADE2922}"/>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45" name="Group 62">
                <a:extLst>
                  <a:ext uri="{FF2B5EF4-FFF2-40B4-BE49-F238E27FC236}">
                    <a16:creationId xmlns:a16="http://schemas.microsoft.com/office/drawing/2014/main" id="{3F3E39D2-9DA2-4C15-B717-B177F4AEC1A4}"/>
                  </a:ext>
                </a:extLst>
              </p:cNvPr>
              <p:cNvGrpSpPr>
                <a:grpSpLocks/>
              </p:cNvGrpSpPr>
              <p:nvPr/>
            </p:nvGrpSpPr>
            <p:grpSpPr bwMode="auto">
              <a:xfrm>
                <a:off x="5381" y="3085"/>
                <a:ext cx="227" cy="132"/>
                <a:chOff x="5381" y="3085"/>
                <a:chExt cx="227" cy="132"/>
              </a:xfrm>
            </p:grpSpPr>
            <p:sp>
              <p:nvSpPr>
                <p:cNvPr id="1046" name="Oval 63">
                  <a:extLst>
                    <a:ext uri="{FF2B5EF4-FFF2-40B4-BE49-F238E27FC236}">
                      <a16:creationId xmlns:a16="http://schemas.microsoft.com/office/drawing/2014/main" id="{308320CB-1860-4612-AB8C-D552F6F17CAB}"/>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1800"/>
                </a:p>
              </p:txBody>
            </p:sp>
            <p:sp>
              <p:nvSpPr>
                <p:cNvPr id="1047" name="Oval 64">
                  <a:extLst>
                    <a:ext uri="{FF2B5EF4-FFF2-40B4-BE49-F238E27FC236}">
                      <a16:creationId xmlns:a16="http://schemas.microsoft.com/office/drawing/2014/main" id="{F5D72D59-7AF2-459B-8564-B38596809EC9}"/>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1800"/>
                </a:p>
              </p:txBody>
            </p:sp>
            <p:sp>
              <p:nvSpPr>
                <p:cNvPr id="1048" name="Oval 65">
                  <a:extLst>
                    <a:ext uri="{FF2B5EF4-FFF2-40B4-BE49-F238E27FC236}">
                      <a16:creationId xmlns:a16="http://schemas.microsoft.com/office/drawing/2014/main" id="{48DBDD33-3960-41DE-8D0D-FC6D952DB29C}"/>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1800"/>
                </a:p>
              </p:txBody>
            </p:sp>
            <p:sp>
              <p:nvSpPr>
                <p:cNvPr id="1049" name="Oval 66">
                  <a:extLst>
                    <a:ext uri="{FF2B5EF4-FFF2-40B4-BE49-F238E27FC236}">
                      <a16:creationId xmlns:a16="http://schemas.microsoft.com/office/drawing/2014/main" id="{22D9518D-ECA4-46E3-9B1A-B5C9A7338735}"/>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1800"/>
                </a:p>
              </p:txBody>
            </p:sp>
          </p:grpSp>
        </p:grpSp>
      </p:grpSp>
      <p:sp>
        <p:nvSpPr>
          <p:cNvPr id="43075" name="Rectangle 67">
            <a:extLst>
              <a:ext uri="{FF2B5EF4-FFF2-40B4-BE49-F238E27FC236}">
                <a16:creationId xmlns:a16="http://schemas.microsoft.com/office/drawing/2014/main" id="{C4455EDC-27A9-48C0-96F9-29C9249A11A0}"/>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3076" name="Rectangle 68">
            <a:extLst>
              <a:ext uri="{FF2B5EF4-FFF2-40B4-BE49-F238E27FC236}">
                <a16:creationId xmlns:a16="http://schemas.microsoft.com/office/drawing/2014/main" id="{9E209D15-C3D8-4801-914F-A46B38545067}"/>
              </a:ext>
            </a:extLst>
          </p:cNvPr>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3077" name="Rectangle 69">
            <a:extLst>
              <a:ext uri="{FF2B5EF4-FFF2-40B4-BE49-F238E27FC236}">
                <a16:creationId xmlns:a16="http://schemas.microsoft.com/office/drawing/2014/main" id="{B2FFCD77-27C5-4157-8A6D-FF87C5DEE6B3}"/>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ea typeface="+mn-ea"/>
                <a:cs typeface="Arial" charset="0"/>
              </a:defRPr>
            </a:lvl1pPr>
          </a:lstStyle>
          <a:p>
            <a:pPr>
              <a:defRPr/>
            </a:pPr>
            <a:endParaRPr lang="en-US"/>
          </a:p>
        </p:txBody>
      </p:sp>
      <p:sp>
        <p:nvSpPr>
          <p:cNvPr id="43078" name="Rectangle 70">
            <a:extLst>
              <a:ext uri="{FF2B5EF4-FFF2-40B4-BE49-F238E27FC236}">
                <a16:creationId xmlns:a16="http://schemas.microsoft.com/office/drawing/2014/main" id="{26FD730E-35B6-4674-8323-D271477322F2}"/>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ea typeface="+mn-ea"/>
                <a:cs typeface="Arial" charset="0"/>
              </a:defRPr>
            </a:lvl1pPr>
          </a:lstStyle>
          <a:p>
            <a:pPr>
              <a:defRPr/>
            </a:pPr>
            <a:endParaRPr lang="en-US"/>
          </a:p>
        </p:txBody>
      </p:sp>
      <p:sp>
        <p:nvSpPr>
          <p:cNvPr id="43079" name="Rectangle 71">
            <a:extLst>
              <a:ext uri="{FF2B5EF4-FFF2-40B4-BE49-F238E27FC236}">
                <a16:creationId xmlns:a16="http://schemas.microsoft.com/office/drawing/2014/main" id="{D3F901ED-F049-4A10-8DD7-8C796B3ED466}"/>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718D6939-6028-438C-B8E8-CD07B98D2B25}"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30"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MS PGothic" panose="020B0600070205080204" pitchFamily="34" charset="-128"/>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MS PGothic" panose="020B0600070205080204" pitchFamily="34" charset="-128"/>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MS PGothic" panose="020B0600070205080204" pitchFamily="34" charset="-128"/>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MS PGothic" panose="020B0600070205080204" pitchFamily="34" charset="-128"/>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a:solidFill>
            <a:schemeClr val="tx1"/>
          </a:solidFill>
          <a:effectLst>
            <a:outerShdw blurRad="38100" dist="38100" dir="2700000" algn="tl">
              <a:srgbClr val="000000"/>
            </a:outerShdw>
          </a:effectLst>
          <a:latin typeface="+mn-lt"/>
          <a:ea typeface="MS PGothic" panose="020B0600070205080204" pitchFamily="34" charset="-128"/>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a:solidFill>
            <a:schemeClr val="tx1"/>
          </a:solidFill>
          <a:effectLst>
            <a:outerShdw blurRad="38100" dist="38100" dir="2700000" algn="tl">
              <a:srgbClr val="000000"/>
            </a:outerShdw>
          </a:effectLst>
          <a:latin typeface="+mn-lt"/>
          <a:ea typeface="Arial" charset="0"/>
          <a:cs typeface="+mn-cs"/>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ea typeface="Arial" charset="0"/>
          <a:cs typeface="+mn-cs"/>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a:solidFill>
            <a:schemeClr val="tx1"/>
          </a:solidFill>
          <a:effectLst>
            <a:outerShdw blurRad="38100" dist="38100" dir="2700000" algn="tl">
              <a:srgbClr val="000000"/>
            </a:outerShdw>
          </a:effectLst>
          <a:latin typeface="+mn-lt"/>
          <a:ea typeface="Arial" charset="0"/>
          <a:cs typeface="+mn-cs"/>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Arial" charset="0"/>
          <a:cs typeface="+mn-cs"/>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5C8BA1B-DFA6-49B0-AF2F-CDB8754F4A75}"/>
              </a:ext>
            </a:extLst>
          </p:cNvPr>
          <p:cNvSpPr>
            <a:spLocks noGrp="1" noChangeArrowheads="1"/>
          </p:cNvSpPr>
          <p:nvPr>
            <p:ph type="ctrTitle"/>
          </p:nvPr>
        </p:nvSpPr>
        <p:spPr>
          <a:xfrm>
            <a:off x="609600" y="609600"/>
            <a:ext cx="7772400" cy="1470025"/>
          </a:xfrm>
        </p:spPr>
        <p:txBody>
          <a:bodyPr/>
          <a:lstStyle/>
          <a:p>
            <a:pPr eaLnBrk="1" hangingPunct="1"/>
            <a:r>
              <a:rPr lang="en-US" altLang="en-US"/>
              <a:t>Drawing Bohr Models</a:t>
            </a:r>
          </a:p>
        </p:txBody>
      </p:sp>
      <p:pic>
        <p:nvPicPr>
          <p:cNvPr id="2053" name="Picture 5" descr="atom_model_04">
            <a:extLst>
              <a:ext uri="{FF2B5EF4-FFF2-40B4-BE49-F238E27FC236}">
                <a16:creationId xmlns:a16="http://schemas.microsoft.com/office/drawing/2014/main" id="{83A48065-8BA6-41C6-AE15-6DB159C196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057400"/>
            <a:ext cx="6096000" cy="429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p:cTn id="7" dur="500" fill="hold"/>
                                        <p:tgtEl>
                                          <p:spTgt spid="2053"/>
                                        </p:tgtEl>
                                        <p:attrNameLst>
                                          <p:attrName>ppt_w</p:attrName>
                                        </p:attrNameLst>
                                      </p:cBhvr>
                                      <p:tavLst>
                                        <p:tav tm="0">
                                          <p:val>
                                            <p:fltVal val="0"/>
                                          </p:val>
                                        </p:tav>
                                        <p:tav tm="100000">
                                          <p:val>
                                            <p:strVal val="#ppt_w"/>
                                          </p:val>
                                        </p:tav>
                                      </p:tavLst>
                                    </p:anim>
                                    <p:anim calcmode="lin" valueType="num">
                                      <p:cBhvr>
                                        <p:cTn id="8" dur="500" fill="hold"/>
                                        <p:tgtEl>
                                          <p:spTgt spid="2053"/>
                                        </p:tgtEl>
                                        <p:attrNameLst>
                                          <p:attrName>ppt_h</p:attrName>
                                        </p:attrNameLst>
                                      </p:cBhvr>
                                      <p:tavLst>
                                        <p:tav tm="0">
                                          <p:val>
                                            <p:fltVal val="0"/>
                                          </p:val>
                                        </p:tav>
                                        <p:tav tm="100000">
                                          <p:val>
                                            <p:strVal val="#ppt_h"/>
                                          </p:val>
                                        </p:tav>
                                      </p:tavLst>
                                    </p:anim>
                                    <p:anim calcmode="lin" valueType="num">
                                      <p:cBhvr>
                                        <p:cTn id="9" dur="500" fill="hold"/>
                                        <p:tgtEl>
                                          <p:spTgt spid="2053"/>
                                        </p:tgtEl>
                                        <p:attrNameLst>
                                          <p:attrName>style.rotation</p:attrName>
                                        </p:attrNameLst>
                                      </p:cBhvr>
                                      <p:tavLst>
                                        <p:tav tm="0">
                                          <p:val>
                                            <p:fltVal val="360"/>
                                          </p:val>
                                        </p:tav>
                                        <p:tav tm="100000">
                                          <p:val>
                                            <p:fltVal val="0"/>
                                          </p:val>
                                        </p:tav>
                                      </p:tavLst>
                                    </p:anim>
                                    <p:animEffect transition="in" filter="fade">
                                      <p:cBhvr>
                                        <p:cTn id="10"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ECD18A7-E808-418A-968F-3AF6635D5670}"/>
              </a:ext>
            </a:extLst>
          </p:cNvPr>
          <p:cNvSpPr>
            <a:spLocks noGrp="1" noChangeArrowheads="1"/>
          </p:cNvSpPr>
          <p:nvPr>
            <p:ph type="title"/>
          </p:nvPr>
        </p:nvSpPr>
        <p:spPr/>
        <p:txBody>
          <a:bodyPr/>
          <a:lstStyle/>
          <a:p>
            <a:pPr eaLnBrk="1" hangingPunct="1"/>
            <a:r>
              <a:rPr lang="en-US" altLang="en-US"/>
              <a:t>Guided Practice</a:t>
            </a:r>
          </a:p>
        </p:txBody>
      </p:sp>
      <p:sp>
        <p:nvSpPr>
          <p:cNvPr id="50180" name="Text Box 4">
            <a:extLst>
              <a:ext uri="{FF2B5EF4-FFF2-40B4-BE49-F238E27FC236}">
                <a16:creationId xmlns:a16="http://schemas.microsoft.com/office/drawing/2014/main" id="{B47C2654-1B11-4316-91E5-FD2B19FF39A6}"/>
              </a:ext>
            </a:extLst>
          </p:cNvPr>
          <p:cNvSpPr txBox="1">
            <a:spLocks noChangeArrowheads="1"/>
          </p:cNvSpPr>
          <p:nvPr/>
        </p:nvSpPr>
        <p:spPr bwMode="auto">
          <a:xfrm>
            <a:off x="1752600" y="1395413"/>
            <a:ext cx="7162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800"/>
              <a:t>Protons: _____	Neutrons: _____	Electrons: ______</a:t>
            </a:r>
          </a:p>
          <a:p>
            <a:pPr eaLnBrk="1" hangingPunct="1"/>
            <a:r>
              <a:rPr lang="en-US" altLang="en-US" sz="1800"/>
              <a:t>How many energy shells will this have? ____</a:t>
            </a:r>
          </a:p>
          <a:p>
            <a:pPr eaLnBrk="1" hangingPunct="1"/>
            <a:r>
              <a:rPr lang="en-US" altLang="en-US" sz="1800"/>
              <a:t>How many valence (outer) electrons does this element have? ____</a:t>
            </a:r>
          </a:p>
          <a:p>
            <a:pPr eaLnBrk="1" hangingPunct="1"/>
            <a:r>
              <a:rPr lang="en-US" altLang="en-US" sz="1800"/>
              <a:t>Bohr Model:</a:t>
            </a:r>
          </a:p>
        </p:txBody>
      </p:sp>
      <p:sp>
        <p:nvSpPr>
          <p:cNvPr id="50181" name="Text Box 5">
            <a:extLst>
              <a:ext uri="{FF2B5EF4-FFF2-40B4-BE49-F238E27FC236}">
                <a16:creationId xmlns:a16="http://schemas.microsoft.com/office/drawing/2014/main" id="{31DE875B-5CCB-45F8-977D-74677D5A040B}"/>
              </a:ext>
            </a:extLst>
          </p:cNvPr>
          <p:cNvSpPr txBox="1">
            <a:spLocks noChangeArrowheads="1"/>
          </p:cNvSpPr>
          <p:nvPr/>
        </p:nvSpPr>
        <p:spPr bwMode="auto">
          <a:xfrm>
            <a:off x="533400" y="1395413"/>
            <a:ext cx="990600" cy="12715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1400" b="1"/>
              <a:t>11</a:t>
            </a:r>
          </a:p>
          <a:p>
            <a:pPr algn="ctr" eaLnBrk="1" hangingPunct="1">
              <a:spcBef>
                <a:spcPct val="50000"/>
              </a:spcBef>
            </a:pPr>
            <a:r>
              <a:rPr lang="en-US" altLang="en-US" sz="1400" b="1"/>
              <a:t>Na</a:t>
            </a:r>
          </a:p>
          <a:p>
            <a:pPr algn="ctr" eaLnBrk="1" hangingPunct="1">
              <a:spcBef>
                <a:spcPct val="50000"/>
              </a:spcBef>
            </a:pPr>
            <a:r>
              <a:rPr lang="en-US" altLang="en-US" sz="1400" b="1"/>
              <a:t>Sodium</a:t>
            </a:r>
          </a:p>
          <a:p>
            <a:pPr algn="ctr" eaLnBrk="1" hangingPunct="1">
              <a:spcBef>
                <a:spcPct val="50000"/>
              </a:spcBef>
            </a:pPr>
            <a:r>
              <a:rPr lang="en-US" altLang="en-US" sz="1400" b="1"/>
              <a:t>22.990</a:t>
            </a:r>
          </a:p>
        </p:txBody>
      </p:sp>
      <p:sp>
        <p:nvSpPr>
          <p:cNvPr id="50182" name="Text Box 6">
            <a:extLst>
              <a:ext uri="{FF2B5EF4-FFF2-40B4-BE49-F238E27FC236}">
                <a16:creationId xmlns:a16="http://schemas.microsoft.com/office/drawing/2014/main" id="{1075E065-8342-41D3-BCFF-56373021273A}"/>
              </a:ext>
            </a:extLst>
          </p:cNvPr>
          <p:cNvSpPr txBox="1">
            <a:spLocks noChangeArrowheads="1"/>
          </p:cNvSpPr>
          <p:nvPr/>
        </p:nvSpPr>
        <p:spPr bwMode="auto">
          <a:xfrm>
            <a:off x="2819400" y="12954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11</a:t>
            </a:r>
          </a:p>
        </p:txBody>
      </p:sp>
      <p:sp>
        <p:nvSpPr>
          <p:cNvPr id="50183" name="Text Box 7">
            <a:extLst>
              <a:ext uri="{FF2B5EF4-FFF2-40B4-BE49-F238E27FC236}">
                <a16:creationId xmlns:a16="http://schemas.microsoft.com/office/drawing/2014/main" id="{DA4EB3AA-6979-463C-A513-E4C8F706AB73}"/>
              </a:ext>
            </a:extLst>
          </p:cNvPr>
          <p:cNvSpPr txBox="1">
            <a:spLocks noChangeArrowheads="1"/>
          </p:cNvSpPr>
          <p:nvPr/>
        </p:nvSpPr>
        <p:spPr bwMode="auto">
          <a:xfrm>
            <a:off x="4800600" y="1295400"/>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12</a:t>
            </a:r>
          </a:p>
        </p:txBody>
      </p:sp>
      <p:sp>
        <p:nvSpPr>
          <p:cNvPr id="50184" name="Text Box 8">
            <a:extLst>
              <a:ext uri="{FF2B5EF4-FFF2-40B4-BE49-F238E27FC236}">
                <a16:creationId xmlns:a16="http://schemas.microsoft.com/office/drawing/2014/main" id="{158B68A3-2F25-460A-9741-DB674512D11D}"/>
              </a:ext>
            </a:extLst>
          </p:cNvPr>
          <p:cNvSpPr txBox="1">
            <a:spLocks noChangeArrowheads="1"/>
          </p:cNvSpPr>
          <p:nvPr/>
        </p:nvSpPr>
        <p:spPr bwMode="auto">
          <a:xfrm>
            <a:off x="6781800" y="12954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11</a:t>
            </a:r>
          </a:p>
        </p:txBody>
      </p:sp>
      <p:sp>
        <p:nvSpPr>
          <p:cNvPr id="50185" name="Text Box 9">
            <a:extLst>
              <a:ext uri="{FF2B5EF4-FFF2-40B4-BE49-F238E27FC236}">
                <a16:creationId xmlns:a16="http://schemas.microsoft.com/office/drawing/2014/main" id="{6266DC22-627B-4713-863A-C59143DE7B5A}"/>
              </a:ext>
            </a:extLst>
          </p:cNvPr>
          <p:cNvSpPr txBox="1">
            <a:spLocks noChangeArrowheads="1"/>
          </p:cNvSpPr>
          <p:nvPr/>
        </p:nvSpPr>
        <p:spPr bwMode="auto">
          <a:xfrm>
            <a:off x="5943600" y="1600200"/>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3</a:t>
            </a:r>
          </a:p>
        </p:txBody>
      </p:sp>
      <p:sp>
        <p:nvSpPr>
          <p:cNvPr id="50186" name="Text Box 10">
            <a:extLst>
              <a:ext uri="{FF2B5EF4-FFF2-40B4-BE49-F238E27FC236}">
                <a16:creationId xmlns:a16="http://schemas.microsoft.com/office/drawing/2014/main" id="{38221025-EE84-4225-85B4-F01152AA14E0}"/>
              </a:ext>
            </a:extLst>
          </p:cNvPr>
          <p:cNvSpPr txBox="1">
            <a:spLocks noChangeArrowheads="1"/>
          </p:cNvSpPr>
          <p:nvPr/>
        </p:nvSpPr>
        <p:spPr bwMode="auto">
          <a:xfrm>
            <a:off x="8229600" y="1828800"/>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1</a:t>
            </a:r>
          </a:p>
        </p:txBody>
      </p:sp>
      <p:pic>
        <p:nvPicPr>
          <p:cNvPr id="50187" name="Picture 11">
            <a:extLst>
              <a:ext uri="{FF2B5EF4-FFF2-40B4-BE49-F238E27FC236}">
                <a16:creationId xmlns:a16="http://schemas.microsoft.com/office/drawing/2014/main" id="{94C504F9-230F-4D08-A6C4-F33D93969E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743200"/>
            <a:ext cx="2928938" cy="288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dissolve">
                                      <p:cBhvr>
                                        <p:cTn id="7" dur="500"/>
                                        <p:tgtEl>
                                          <p:spTgt spid="50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181"/>
                                        </p:tgtEl>
                                        <p:attrNameLst>
                                          <p:attrName>style.visibility</p:attrName>
                                        </p:attrNameLst>
                                      </p:cBhvr>
                                      <p:to>
                                        <p:strVal val="visible"/>
                                      </p:to>
                                    </p:set>
                                    <p:animEffect transition="in" filter="fade">
                                      <p:cBhvr>
                                        <p:cTn id="12" dur="2000"/>
                                        <p:tgtEl>
                                          <p:spTgt spid="501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0180"/>
                                        </p:tgtEl>
                                        <p:attrNameLst>
                                          <p:attrName>style.visibility</p:attrName>
                                        </p:attrNameLst>
                                      </p:cBhvr>
                                      <p:to>
                                        <p:strVal val="visible"/>
                                      </p:to>
                                    </p:set>
                                    <p:animEffect transition="in" filter="fade">
                                      <p:cBhvr>
                                        <p:cTn id="17" dur="2000"/>
                                        <p:tgtEl>
                                          <p:spTgt spid="5018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0182"/>
                                        </p:tgtEl>
                                        <p:attrNameLst>
                                          <p:attrName>style.visibility</p:attrName>
                                        </p:attrNameLst>
                                      </p:cBhvr>
                                      <p:to>
                                        <p:strVal val="visible"/>
                                      </p:to>
                                    </p:set>
                                    <p:animEffect transition="in" filter="blinds(horizontal)">
                                      <p:cBhvr>
                                        <p:cTn id="22" dur="500"/>
                                        <p:tgtEl>
                                          <p:spTgt spid="5018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0183"/>
                                        </p:tgtEl>
                                        <p:attrNameLst>
                                          <p:attrName>style.visibility</p:attrName>
                                        </p:attrNameLst>
                                      </p:cBhvr>
                                      <p:to>
                                        <p:strVal val="visible"/>
                                      </p:to>
                                    </p:set>
                                    <p:animEffect transition="in" filter="blinds(horizontal)">
                                      <p:cBhvr>
                                        <p:cTn id="27" dur="500"/>
                                        <p:tgtEl>
                                          <p:spTgt spid="5018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0184"/>
                                        </p:tgtEl>
                                        <p:attrNameLst>
                                          <p:attrName>style.visibility</p:attrName>
                                        </p:attrNameLst>
                                      </p:cBhvr>
                                      <p:to>
                                        <p:strVal val="visible"/>
                                      </p:to>
                                    </p:set>
                                    <p:animEffect transition="in" filter="blinds(horizontal)">
                                      <p:cBhvr>
                                        <p:cTn id="32" dur="500"/>
                                        <p:tgtEl>
                                          <p:spTgt spid="5018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0185"/>
                                        </p:tgtEl>
                                        <p:attrNameLst>
                                          <p:attrName>style.visibility</p:attrName>
                                        </p:attrNameLst>
                                      </p:cBhvr>
                                      <p:to>
                                        <p:strVal val="visible"/>
                                      </p:to>
                                    </p:set>
                                    <p:animEffect transition="in" filter="blinds(horizontal)">
                                      <p:cBhvr>
                                        <p:cTn id="37" dur="500"/>
                                        <p:tgtEl>
                                          <p:spTgt spid="5018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0186"/>
                                        </p:tgtEl>
                                        <p:attrNameLst>
                                          <p:attrName>style.visibility</p:attrName>
                                        </p:attrNameLst>
                                      </p:cBhvr>
                                      <p:to>
                                        <p:strVal val="visible"/>
                                      </p:to>
                                    </p:set>
                                    <p:animEffect transition="in" filter="blinds(horizontal)">
                                      <p:cBhvr>
                                        <p:cTn id="42" dur="500"/>
                                        <p:tgtEl>
                                          <p:spTgt spid="5018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50187"/>
                                        </p:tgtEl>
                                        <p:attrNameLst>
                                          <p:attrName>style.visibility</p:attrName>
                                        </p:attrNameLst>
                                      </p:cBhvr>
                                      <p:to>
                                        <p:strVal val="visible"/>
                                      </p:to>
                                    </p:set>
                                    <p:animEffect transition="in" filter="blinds(horizontal)">
                                      <p:cBhvr>
                                        <p:cTn id="47" dur="500"/>
                                        <p:tgtEl>
                                          <p:spTgt spid="50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80" grpId="0"/>
      <p:bldP spid="50181" grpId="0" animBg="1"/>
      <p:bldP spid="50182" grpId="0"/>
      <p:bldP spid="50183" grpId="0"/>
      <p:bldP spid="50184" grpId="0"/>
      <p:bldP spid="50185" grpId="0"/>
      <p:bldP spid="501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EE54878-1D3C-4431-8DF8-DD9AB1CC069C}"/>
              </a:ext>
            </a:extLst>
          </p:cNvPr>
          <p:cNvSpPr>
            <a:spLocks noGrp="1" noChangeArrowheads="1"/>
          </p:cNvSpPr>
          <p:nvPr>
            <p:ph type="title"/>
          </p:nvPr>
        </p:nvSpPr>
        <p:spPr/>
        <p:txBody>
          <a:bodyPr/>
          <a:lstStyle/>
          <a:p>
            <a:pPr eaLnBrk="1" hangingPunct="1"/>
            <a:r>
              <a:rPr lang="en-US" altLang="en-US"/>
              <a:t>Bohr Models</a:t>
            </a:r>
          </a:p>
        </p:txBody>
      </p:sp>
      <p:sp>
        <p:nvSpPr>
          <p:cNvPr id="3075" name="Rectangle 3">
            <a:extLst>
              <a:ext uri="{FF2B5EF4-FFF2-40B4-BE49-F238E27FC236}">
                <a16:creationId xmlns:a16="http://schemas.microsoft.com/office/drawing/2014/main" id="{72C2EBAD-430F-4800-AC34-9D1104CCA61E}"/>
              </a:ext>
            </a:extLst>
          </p:cNvPr>
          <p:cNvSpPr>
            <a:spLocks noGrp="1" noChangeArrowheads="1"/>
          </p:cNvSpPr>
          <p:nvPr>
            <p:ph type="body" idx="1"/>
          </p:nvPr>
        </p:nvSpPr>
        <p:spPr/>
        <p:txBody>
          <a:bodyPr/>
          <a:lstStyle/>
          <a:p>
            <a:pPr marL="609600" indent="-609600" eaLnBrk="1" hangingPunct="1">
              <a:lnSpc>
                <a:spcPct val="90000"/>
              </a:lnSpc>
              <a:buFontTx/>
              <a:buAutoNum type="arabicPeriod"/>
            </a:pPr>
            <a:r>
              <a:rPr lang="en-US" altLang="en-US"/>
              <a:t>Bohr models are used to predict </a:t>
            </a:r>
            <a:r>
              <a:rPr lang="en-US" altLang="en-US" b="1"/>
              <a:t>reactivity</a:t>
            </a:r>
            <a:r>
              <a:rPr lang="en-US" altLang="en-US"/>
              <a:t> in elements.</a:t>
            </a:r>
          </a:p>
          <a:p>
            <a:pPr marL="609600" indent="-609600" eaLnBrk="1" hangingPunct="1">
              <a:lnSpc>
                <a:spcPct val="90000"/>
              </a:lnSpc>
              <a:buFontTx/>
              <a:buAutoNum type="arabicPeriod"/>
            </a:pPr>
            <a:r>
              <a:rPr lang="en-US" altLang="en-US"/>
              <a:t>Reactivity refers to </a:t>
            </a:r>
            <a:r>
              <a:rPr lang="en-US" altLang="en-US" b="1"/>
              <a:t>how likely an element is to form a compound</a:t>
            </a:r>
            <a:r>
              <a:rPr lang="en-US" altLang="en-US"/>
              <a:t> with another element.</a:t>
            </a:r>
          </a:p>
          <a:p>
            <a:pPr marL="609600" indent="-609600" eaLnBrk="1" hangingPunct="1">
              <a:lnSpc>
                <a:spcPct val="90000"/>
              </a:lnSpc>
              <a:buFontTx/>
              <a:buAutoNum type="arabicPeriod"/>
            </a:pPr>
            <a:r>
              <a:rPr lang="en-US" altLang="en-US"/>
              <a:t>When looking at Bohr models, we look at its </a:t>
            </a:r>
            <a:r>
              <a:rPr lang="en-US" altLang="en-US" b="1"/>
              <a:t>valence electrons</a:t>
            </a:r>
            <a:r>
              <a:rPr lang="en-US" altLang="en-US"/>
              <a:t> (the electrons on the last energy level) to determine reactivity.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ssolve">
                                      <p:cBhvr>
                                        <p:cTn id="7" dur="5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2000"/>
                                        <p:tgtEl>
                                          <p:spTgt spid="30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fade">
                                      <p:cBhvr>
                                        <p:cTn id="17" dur="2000"/>
                                        <p:tgtEl>
                                          <p:spTgt spid="30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fade">
                                      <p:cBhvr>
                                        <p:cTn id="22" dur="20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42135D3-DAEB-441E-B518-9C74681B8B3F}"/>
              </a:ext>
            </a:extLst>
          </p:cNvPr>
          <p:cNvSpPr>
            <a:spLocks noGrp="1" noChangeArrowheads="1"/>
          </p:cNvSpPr>
          <p:nvPr>
            <p:ph type="title"/>
          </p:nvPr>
        </p:nvSpPr>
        <p:spPr/>
        <p:txBody>
          <a:bodyPr/>
          <a:lstStyle/>
          <a:p>
            <a:pPr eaLnBrk="1" hangingPunct="1"/>
            <a:r>
              <a:rPr lang="en-US" altLang="en-US"/>
              <a:t>Drawing Bohr Models</a:t>
            </a:r>
          </a:p>
        </p:txBody>
      </p:sp>
      <p:sp>
        <p:nvSpPr>
          <p:cNvPr id="4099" name="Rectangle 3">
            <a:extLst>
              <a:ext uri="{FF2B5EF4-FFF2-40B4-BE49-F238E27FC236}">
                <a16:creationId xmlns:a16="http://schemas.microsoft.com/office/drawing/2014/main" id="{F5921EB6-218A-4905-8F89-BAEAAA1F1EC1}"/>
              </a:ext>
            </a:extLst>
          </p:cNvPr>
          <p:cNvSpPr>
            <a:spLocks noGrp="1" noChangeArrowheads="1"/>
          </p:cNvSpPr>
          <p:nvPr>
            <p:ph type="body" idx="1"/>
          </p:nvPr>
        </p:nvSpPr>
        <p:spPr/>
        <p:txBody>
          <a:bodyPr/>
          <a:lstStyle/>
          <a:p>
            <a:pPr marL="609600" indent="-609600" eaLnBrk="1" hangingPunct="1">
              <a:lnSpc>
                <a:spcPct val="90000"/>
              </a:lnSpc>
              <a:buFontTx/>
              <a:buAutoNum type="arabicPeriod"/>
            </a:pPr>
            <a:r>
              <a:rPr lang="en-US" altLang="en-US" sz="2800"/>
              <a:t>Draw the </a:t>
            </a:r>
            <a:r>
              <a:rPr lang="en-US" altLang="en-US" sz="2800" b="1"/>
              <a:t>nucleus</a:t>
            </a:r>
            <a:r>
              <a:rPr lang="en-US" altLang="en-US" sz="2800"/>
              <a:t>.</a:t>
            </a:r>
          </a:p>
          <a:p>
            <a:pPr marL="609600" indent="-609600" eaLnBrk="1" hangingPunct="1">
              <a:lnSpc>
                <a:spcPct val="90000"/>
              </a:lnSpc>
              <a:buFontTx/>
              <a:buAutoNum type="arabicPeriod"/>
            </a:pPr>
            <a:r>
              <a:rPr lang="en-US" altLang="en-US" sz="2800"/>
              <a:t>Write the number of </a:t>
            </a:r>
            <a:r>
              <a:rPr lang="en-US" altLang="en-US" sz="2800" b="1"/>
              <a:t>neutrons</a:t>
            </a:r>
            <a:r>
              <a:rPr lang="en-US" altLang="en-US" sz="2800"/>
              <a:t> and the number of </a:t>
            </a:r>
            <a:r>
              <a:rPr lang="en-US" altLang="en-US" sz="2800" b="1"/>
              <a:t>protons</a:t>
            </a:r>
            <a:r>
              <a:rPr lang="en-US" altLang="en-US" sz="2800"/>
              <a:t> in the nucleus.</a:t>
            </a:r>
          </a:p>
          <a:p>
            <a:pPr marL="609600" indent="-609600" eaLnBrk="1" hangingPunct="1">
              <a:lnSpc>
                <a:spcPct val="90000"/>
              </a:lnSpc>
              <a:buFontTx/>
              <a:buAutoNum type="arabicPeriod"/>
            </a:pPr>
            <a:r>
              <a:rPr lang="en-US" altLang="en-US" sz="2800"/>
              <a:t>Draw the first </a:t>
            </a:r>
            <a:r>
              <a:rPr lang="en-US" altLang="en-US" sz="2800" b="1"/>
              <a:t>energy level</a:t>
            </a:r>
            <a:r>
              <a:rPr lang="en-US" altLang="en-US" sz="2800"/>
              <a:t>.</a:t>
            </a:r>
          </a:p>
          <a:p>
            <a:pPr marL="609600" indent="-609600" eaLnBrk="1" hangingPunct="1">
              <a:lnSpc>
                <a:spcPct val="90000"/>
              </a:lnSpc>
              <a:buFontTx/>
              <a:buAutoNum type="arabicPeriod"/>
            </a:pPr>
            <a:r>
              <a:rPr lang="en-US" altLang="en-US" sz="2800"/>
              <a:t>Draw the </a:t>
            </a:r>
            <a:r>
              <a:rPr lang="en-US" altLang="en-US" sz="2800" b="1"/>
              <a:t>electrons</a:t>
            </a:r>
            <a:r>
              <a:rPr lang="en-US" altLang="en-US" sz="2800"/>
              <a:t> in the energy levels according to the rules below. Make sure you draw the electrons in </a:t>
            </a:r>
            <a:r>
              <a:rPr lang="en-US" altLang="en-US" sz="2800" b="1"/>
              <a:t>pairs</a:t>
            </a:r>
            <a:r>
              <a:rPr lang="en-US" altLang="en-US" sz="2800"/>
              <a:t>.</a:t>
            </a:r>
          </a:p>
          <a:p>
            <a:pPr marL="609600" indent="-609600" eaLnBrk="1" hangingPunct="1">
              <a:lnSpc>
                <a:spcPct val="90000"/>
              </a:lnSpc>
              <a:buFontTx/>
              <a:buAutoNum type="arabicPeriod"/>
            </a:pPr>
            <a:r>
              <a:rPr lang="en-US" altLang="en-US" sz="2800"/>
              <a:t>Keep track of how many electrons are put in each level and the number of electrons left to use.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20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2000"/>
                                        <p:tgtEl>
                                          <p:spTgt spid="40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2000"/>
                                        <p:tgtEl>
                                          <p:spTgt spid="40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Effect transition="in" filter="fade">
                                      <p:cBhvr>
                                        <p:cTn id="27" dur="2000"/>
                                        <p:tgtEl>
                                          <p:spTgt spid="409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099">
                                            <p:txEl>
                                              <p:pRg st="4" end="4"/>
                                            </p:txEl>
                                          </p:spTgt>
                                        </p:tgtEl>
                                        <p:attrNameLst>
                                          <p:attrName>style.visibility</p:attrName>
                                        </p:attrNameLst>
                                      </p:cBhvr>
                                      <p:to>
                                        <p:strVal val="visible"/>
                                      </p:to>
                                    </p:set>
                                    <p:animEffect transition="in" filter="fade">
                                      <p:cBhvr>
                                        <p:cTn id="32" dur="20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B57DB0F-0A16-4B35-9096-A35D92E4747C}"/>
              </a:ext>
            </a:extLst>
          </p:cNvPr>
          <p:cNvSpPr>
            <a:spLocks noGrp="1" noChangeArrowheads="1"/>
          </p:cNvSpPr>
          <p:nvPr>
            <p:ph type="title"/>
          </p:nvPr>
        </p:nvSpPr>
        <p:spPr/>
        <p:txBody>
          <a:bodyPr/>
          <a:lstStyle/>
          <a:p>
            <a:pPr eaLnBrk="1" hangingPunct="1"/>
            <a:r>
              <a:rPr lang="en-US" altLang="en-US"/>
              <a:t>Rules for Energy Levels</a:t>
            </a:r>
          </a:p>
        </p:txBody>
      </p:sp>
      <p:sp>
        <p:nvSpPr>
          <p:cNvPr id="5123" name="Rectangle 3">
            <a:extLst>
              <a:ext uri="{FF2B5EF4-FFF2-40B4-BE49-F238E27FC236}">
                <a16:creationId xmlns:a16="http://schemas.microsoft.com/office/drawing/2014/main" id="{B4995F96-F966-437A-A865-93D65ABB6C5E}"/>
              </a:ext>
            </a:extLst>
          </p:cNvPr>
          <p:cNvSpPr>
            <a:spLocks noGrp="1" noChangeArrowheads="1"/>
          </p:cNvSpPr>
          <p:nvPr>
            <p:ph type="body" idx="1"/>
          </p:nvPr>
        </p:nvSpPr>
        <p:spPr/>
        <p:txBody>
          <a:bodyPr/>
          <a:lstStyle/>
          <a:p>
            <a:pPr marL="609600" indent="-609600" eaLnBrk="1" hangingPunct="1">
              <a:buFontTx/>
              <a:buAutoNum type="arabicPeriod"/>
            </a:pPr>
            <a:r>
              <a:rPr lang="en-US" altLang="en-US"/>
              <a:t>Level 1 (closest to the nucleus) can hold a maximum of </a:t>
            </a:r>
            <a:r>
              <a:rPr lang="en-US" altLang="en-US" b="1"/>
              <a:t>2e</a:t>
            </a:r>
            <a:r>
              <a:rPr lang="en-US" altLang="en-US"/>
              <a:t>.</a:t>
            </a:r>
            <a:endParaRPr lang="en-US" altLang="en-US" b="1"/>
          </a:p>
          <a:p>
            <a:pPr marL="609600" indent="-609600" eaLnBrk="1" hangingPunct="1">
              <a:buFontTx/>
              <a:buAutoNum type="arabicPeriod"/>
            </a:pPr>
            <a:r>
              <a:rPr lang="en-US" altLang="en-US"/>
              <a:t>Level 2 can hold a max of </a:t>
            </a:r>
            <a:r>
              <a:rPr lang="en-US" altLang="en-US" b="1"/>
              <a:t>8e</a:t>
            </a:r>
            <a:r>
              <a:rPr lang="en-US" altLang="en-US"/>
              <a:t>.</a:t>
            </a:r>
            <a:endParaRPr lang="en-US" altLang="en-US" b="1"/>
          </a:p>
          <a:p>
            <a:pPr marL="609600" indent="-609600" eaLnBrk="1" hangingPunct="1">
              <a:buFontTx/>
              <a:buAutoNum type="arabicPeriod"/>
            </a:pPr>
            <a:r>
              <a:rPr lang="en-US" altLang="en-US"/>
              <a:t>Level 3 can hold a max of </a:t>
            </a:r>
            <a:r>
              <a:rPr lang="en-US" altLang="en-US" b="1"/>
              <a:t>18e</a:t>
            </a:r>
            <a:r>
              <a:rPr lang="en-US" altLang="en-US"/>
              <a:t>.</a:t>
            </a:r>
            <a:endParaRPr lang="en-US" altLang="en-US" b="1"/>
          </a:p>
          <a:p>
            <a:pPr marL="609600" indent="-609600" eaLnBrk="1" hangingPunct="1">
              <a:buFontTx/>
              <a:buAutoNum type="arabicPeriod"/>
            </a:pPr>
            <a:r>
              <a:rPr lang="en-US" altLang="en-US"/>
              <a:t>Level 4 can hold a max of </a:t>
            </a:r>
            <a:r>
              <a:rPr lang="en-US" altLang="en-US" b="1"/>
              <a:t>32e</a:t>
            </a:r>
            <a:r>
              <a:rPr lang="en-US" altLang="en-US"/>
              <a:t>.</a:t>
            </a:r>
            <a:endParaRPr lang="en-US" altLang="en-US" b="1"/>
          </a:p>
          <a:p>
            <a:pPr marL="609600" indent="-609600" algn="ctr" eaLnBrk="1" hangingPunct="1">
              <a:buFontTx/>
              <a:buAutoNum type="arabicPeriod"/>
            </a:pPr>
            <a:endParaRPr lang="en-US" altLang="en-US" b="1"/>
          </a:p>
          <a:p>
            <a:pPr marL="609600" indent="-609600" algn="ctr" eaLnBrk="1" hangingPunct="1">
              <a:buFontTx/>
              <a:buNone/>
            </a:pPr>
            <a:r>
              <a:rPr lang="en-US" altLang="en-US" b="1"/>
              <a:t>You must fill </a:t>
            </a:r>
            <a:r>
              <a:rPr lang="en-US" altLang="en-US" b="1" u="sng"/>
              <a:t>one level</a:t>
            </a:r>
            <a:r>
              <a:rPr lang="en-US" altLang="en-US" b="1"/>
              <a:t> before going on to draw the next level!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5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fade">
                                      <p:cBhvr>
                                        <p:cTn id="12" dur="2000"/>
                                        <p:tgtEl>
                                          <p:spTgt spid="51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1" end="1"/>
                                            </p:txEl>
                                          </p:spTgt>
                                        </p:tgtEl>
                                        <p:attrNameLst>
                                          <p:attrName>style.visibility</p:attrName>
                                        </p:attrNameLst>
                                      </p:cBhvr>
                                      <p:to>
                                        <p:strVal val="visible"/>
                                      </p:to>
                                    </p:set>
                                    <p:animEffect transition="in" filter="fade">
                                      <p:cBhvr>
                                        <p:cTn id="17" dur="2000"/>
                                        <p:tgtEl>
                                          <p:spTgt spid="51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2" end="2"/>
                                            </p:txEl>
                                          </p:spTgt>
                                        </p:tgtEl>
                                        <p:attrNameLst>
                                          <p:attrName>style.visibility</p:attrName>
                                        </p:attrNameLst>
                                      </p:cBhvr>
                                      <p:to>
                                        <p:strVal val="visible"/>
                                      </p:to>
                                    </p:set>
                                    <p:animEffect transition="in" filter="fade">
                                      <p:cBhvr>
                                        <p:cTn id="22" dur="2000"/>
                                        <p:tgtEl>
                                          <p:spTgt spid="512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3">
                                            <p:txEl>
                                              <p:pRg st="3" end="3"/>
                                            </p:txEl>
                                          </p:spTgt>
                                        </p:tgtEl>
                                        <p:attrNameLst>
                                          <p:attrName>style.visibility</p:attrName>
                                        </p:attrNameLst>
                                      </p:cBhvr>
                                      <p:to>
                                        <p:strVal val="visible"/>
                                      </p:to>
                                    </p:set>
                                    <p:animEffect transition="in" filter="fade">
                                      <p:cBhvr>
                                        <p:cTn id="27" dur="2000"/>
                                        <p:tgtEl>
                                          <p:spTgt spid="512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fade">
                                      <p:cBhvr>
                                        <p:cTn id="32" dur="20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F0B747D-626C-4CFD-ACEE-20FBD83FA9FA}"/>
              </a:ext>
            </a:extLst>
          </p:cNvPr>
          <p:cNvSpPr>
            <a:spLocks noGrp="1" noChangeArrowheads="1"/>
          </p:cNvSpPr>
          <p:nvPr>
            <p:ph type="title"/>
          </p:nvPr>
        </p:nvSpPr>
        <p:spPr>
          <a:xfrm>
            <a:off x="457200" y="304800"/>
            <a:ext cx="8229600" cy="1139825"/>
          </a:xfrm>
        </p:spPr>
        <p:txBody>
          <a:bodyPr/>
          <a:lstStyle/>
          <a:p>
            <a:pPr eaLnBrk="1" hangingPunct="1"/>
            <a:r>
              <a:rPr lang="en-US" altLang="en-US"/>
              <a:t>Guided Practice</a:t>
            </a:r>
          </a:p>
        </p:txBody>
      </p:sp>
      <p:sp>
        <p:nvSpPr>
          <p:cNvPr id="6147" name="Rectangle 3">
            <a:extLst>
              <a:ext uri="{FF2B5EF4-FFF2-40B4-BE49-F238E27FC236}">
                <a16:creationId xmlns:a16="http://schemas.microsoft.com/office/drawing/2014/main" id="{46D8FE7E-B5B8-46A4-88EB-C05ADF0C23D9}"/>
              </a:ext>
            </a:extLst>
          </p:cNvPr>
          <p:cNvSpPr>
            <a:spLocks noGrp="1" noChangeArrowheads="1"/>
          </p:cNvSpPr>
          <p:nvPr>
            <p:ph type="body" idx="1"/>
          </p:nvPr>
        </p:nvSpPr>
        <p:spPr>
          <a:xfrm>
            <a:off x="457200" y="1600200"/>
            <a:ext cx="8229600" cy="1295400"/>
          </a:xfrm>
        </p:spPr>
        <p:txBody>
          <a:bodyPr/>
          <a:lstStyle/>
          <a:p>
            <a:pPr eaLnBrk="1" hangingPunct="1">
              <a:lnSpc>
                <a:spcPct val="80000"/>
              </a:lnSpc>
              <a:buFont typeface="Wingdings" panose="05000000000000000000" pitchFamily="2" charset="2"/>
              <a:buNone/>
            </a:pPr>
            <a:r>
              <a:rPr lang="en-US" altLang="en-US" sz="2400"/>
              <a:t>	In order to draw Bohr models of these elements, you must first determine the number of protons, neutrons, and electrons. Once you have found this information, follow the directions to draw your model.</a:t>
            </a:r>
          </a:p>
        </p:txBody>
      </p:sp>
      <p:sp>
        <p:nvSpPr>
          <p:cNvPr id="6149" name="Text Box 5">
            <a:extLst>
              <a:ext uri="{FF2B5EF4-FFF2-40B4-BE49-F238E27FC236}">
                <a16:creationId xmlns:a16="http://schemas.microsoft.com/office/drawing/2014/main" id="{07442B70-EF2C-4929-B31E-46B521F99532}"/>
              </a:ext>
            </a:extLst>
          </p:cNvPr>
          <p:cNvSpPr txBox="1">
            <a:spLocks noChangeArrowheads="1"/>
          </p:cNvSpPr>
          <p:nvPr/>
        </p:nvSpPr>
        <p:spPr bwMode="auto">
          <a:xfrm>
            <a:off x="533400" y="2971800"/>
            <a:ext cx="990600" cy="12715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1400" b="1"/>
              <a:t>6</a:t>
            </a:r>
          </a:p>
          <a:p>
            <a:pPr algn="ctr" eaLnBrk="1" hangingPunct="1">
              <a:spcBef>
                <a:spcPct val="50000"/>
              </a:spcBef>
            </a:pPr>
            <a:r>
              <a:rPr lang="en-US" altLang="en-US" sz="1400" b="1"/>
              <a:t>C</a:t>
            </a:r>
          </a:p>
          <a:p>
            <a:pPr algn="ctr" eaLnBrk="1" hangingPunct="1">
              <a:spcBef>
                <a:spcPct val="50000"/>
              </a:spcBef>
            </a:pPr>
            <a:r>
              <a:rPr lang="en-US" altLang="en-US" sz="1400" b="1"/>
              <a:t>Carbon</a:t>
            </a:r>
          </a:p>
          <a:p>
            <a:pPr algn="ctr" eaLnBrk="1" hangingPunct="1">
              <a:spcBef>
                <a:spcPct val="50000"/>
              </a:spcBef>
            </a:pPr>
            <a:r>
              <a:rPr lang="en-US" altLang="en-US" sz="1400" b="1"/>
              <a:t>12.011</a:t>
            </a:r>
          </a:p>
        </p:txBody>
      </p:sp>
      <p:sp>
        <p:nvSpPr>
          <p:cNvPr id="6151" name="Text Box 7">
            <a:extLst>
              <a:ext uri="{FF2B5EF4-FFF2-40B4-BE49-F238E27FC236}">
                <a16:creationId xmlns:a16="http://schemas.microsoft.com/office/drawing/2014/main" id="{5F255D9B-B6DC-4724-A166-0E181D2103ED}"/>
              </a:ext>
            </a:extLst>
          </p:cNvPr>
          <p:cNvSpPr txBox="1">
            <a:spLocks noChangeArrowheads="1"/>
          </p:cNvSpPr>
          <p:nvPr/>
        </p:nvSpPr>
        <p:spPr bwMode="auto">
          <a:xfrm>
            <a:off x="2895600" y="2895600"/>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6</a:t>
            </a:r>
          </a:p>
        </p:txBody>
      </p:sp>
      <p:sp>
        <p:nvSpPr>
          <p:cNvPr id="6152" name="Text Box 8">
            <a:extLst>
              <a:ext uri="{FF2B5EF4-FFF2-40B4-BE49-F238E27FC236}">
                <a16:creationId xmlns:a16="http://schemas.microsoft.com/office/drawing/2014/main" id="{1FA613FE-E330-4083-A933-315F81B823DB}"/>
              </a:ext>
            </a:extLst>
          </p:cNvPr>
          <p:cNvSpPr txBox="1">
            <a:spLocks noChangeArrowheads="1"/>
          </p:cNvSpPr>
          <p:nvPr/>
        </p:nvSpPr>
        <p:spPr bwMode="auto">
          <a:xfrm>
            <a:off x="4876800" y="2895600"/>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6</a:t>
            </a:r>
          </a:p>
        </p:txBody>
      </p:sp>
      <p:sp>
        <p:nvSpPr>
          <p:cNvPr id="6153" name="Text Box 9">
            <a:extLst>
              <a:ext uri="{FF2B5EF4-FFF2-40B4-BE49-F238E27FC236}">
                <a16:creationId xmlns:a16="http://schemas.microsoft.com/office/drawing/2014/main" id="{CE7933A7-9717-41D3-9D5B-2A3FB048C269}"/>
              </a:ext>
            </a:extLst>
          </p:cNvPr>
          <p:cNvSpPr txBox="1">
            <a:spLocks noChangeArrowheads="1"/>
          </p:cNvSpPr>
          <p:nvPr/>
        </p:nvSpPr>
        <p:spPr bwMode="auto">
          <a:xfrm>
            <a:off x="6781800" y="2895600"/>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6</a:t>
            </a:r>
          </a:p>
        </p:txBody>
      </p:sp>
      <p:sp>
        <p:nvSpPr>
          <p:cNvPr id="6154" name="Text Box 10">
            <a:extLst>
              <a:ext uri="{FF2B5EF4-FFF2-40B4-BE49-F238E27FC236}">
                <a16:creationId xmlns:a16="http://schemas.microsoft.com/office/drawing/2014/main" id="{AD887B7D-8990-48D2-9144-8EA05F95B93E}"/>
              </a:ext>
            </a:extLst>
          </p:cNvPr>
          <p:cNvSpPr txBox="1">
            <a:spLocks noChangeArrowheads="1"/>
          </p:cNvSpPr>
          <p:nvPr/>
        </p:nvSpPr>
        <p:spPr bwMode="auto">
          <a:xfrm>
            <a:off x="5943600" y="3200400"/>
            <a:ext cx="22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2</a:t>
            </a:r>
          </a:p>
        </p:txBody>
      </p:sp>
      <p:sp>
        <p:nvSpPr>
          <p:cNvPr id="6155" name="Text Box 11">
            <a:extLst>
              <a:ext uri="{FF2B5EF4-FFF2-40B4-BE49-F238E27FC236}">
                <a16:creationId xmlns:a16="http://schemas.microsoft.com/office/drawing/2014/main" id="{23A47861-495C-4853-A918-0985E1C8992C}"/>
              </a:ext>
            </a:extLst>
          </p:cNvPr>
          <p:cNvSpPr txBox="1">
            <a:spLocks noChangeArrowheads="1"/>
          </p:cNvSpPr>
          <p:nvPr/>
        </p:nvSpPr>
        <p:spPr bwMode="auto">
          <a:xfrm>
            <a:off x="8153400" y="3429000"/>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4</a:t>
            </a:r>
          </a:p>
        </p:txBody>
      </p:sp>
      <p:sp>
        <p:nvSpPr>
          <p:cNvPr id="6183" name="Text Box 39">
            <a:extLst>
              <a:ext uri="{FF2B5EF4-FFF2-40B4-BE49-F238E27FC236}">
                <a16:creationId xmlns:a16="http://schemas.microsoft.com/office/drawing/2014/main" id="{75F0C5CF-D021-4C00-98BA-F81817700E1C}"/>
              </a:ext>
            </a:extLst>
          </p:cNvPr>
          <p:cNvSpPr txBox="1">
            <a:spLocks noChangeArrowheads="1"/>
          </p:cNvSpPr>
          <p:nvPr/>
        </p:nvSpPr>
        <p:spPr bwMode="auto">
          <a:xfrm>
            <a:off x="1752600" y="2971800"/>
            <a:ext cx="7162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800"/>
              <a:t>Protons: _____	Neutrons: _____	Electrons: ______</a:t>
            </a:r>
          </a:p>
          <a:p>
            <a:pPr eaLnBrk="1" hangingPunct="1"/>
            <a:r>
              <a:rPr lang="en-US" altLang="en-US" sz="1800"/>
              <a:t>How many energy shells will this have? ____</a:t>
            </a:r>
          </a:p>
          <a:p>
            <a:pPr eaLnBrk="1" hangingPunct="1"/>
            <a:r>
              <a:rPr lang="en-US" altLang="en-US" sz="1800"/>
              <a:t>How many valence (outer) electrons does this element have? ____</a:t>
            </a:r>
          </a:p>
          <a:p>
            <a:pPr eaLnBrk="1" hangingPunct="1"/>
            <a:r>
              <a:rPr lang="en-US" altLang="en-US" sz="1800"/>
              <a:t>Bohr Model:</a:t>
            </a:r>
          </a:p>
        </p:txBody>
      </p:sp>
      <p:pic>
        <p:nvPicPr>
          <p:cNvPr id="6186" name="Picture 42">
            <a:extLst>
              <a:ext uri="{FF2B5EF4-FFF2-40B4-BE49-F238E27FC236}">
                <a16:creationId xmlns:a16="http://schemas.microsoft.com/office/drawing/2014/main" id="{55955191-FB09-44D6-AA41-3615D30A3C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4191000"/>
            <a:ext cx="3200400" cy="237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ssolve">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fade">
                                      <p:cBhvr>
                                        <p:cTn id="12" dur="2000"/>
                                        <p:tgtEl>
                                          <p:spTgt spid="61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9"/>
                                        </p:tgtEl>
                                        <p:attrNameLst>
                                          <p:attrName>style.visibility</p:attrName>
                                        </p:attrNameLst>
                                      </p:cBhvr>
                                      <p:to>
                                        <p:strVal val="visible"/>
                                      </p:to>
                                    </p:set>
                                    <p:animEffect transition="in" filter="fade">
                                      <p:cBhvr>
                                        <p:cTn id="17" dur="2000"/>
                                        <p:tgtEl>
                                          <p:spTgt spid="614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83"/>
                                        </p:tgtEl>
                                        <p:attrNameLst>
                                          <p:attrName>style.visibility</p:attrName>
                                        </p:attrNameLst>
                                      </p:cBhvr>
                                      <p:to>
                                        <p:strVal val="visible"/>
                                      </p:to>
                                    </p:set>
                                    <p:animEffect transition="in" filter="fade">
                                      <p:cBhvr>
                                        <p:cTn id="22" dur="2000"/>
                                        <p:tgtEl>
                                          <p:spTgt spid="618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151"/>
                                        </p:tgtEl>
                                        <p:attrNameLst>
                                          <p:attrName>style.visibility</p:attrName>
                                        </p:attrNameLst>
                                      </p:cBhvr>
                                      <p:to>
                                        <p:strVal val="visible"/>
                                      </p:to>
                                    </p:set>
                                    <p:animEffect transition="in" filter="blinds(horizontal)">
                                      <p:cBhvr>
                                        <p:cTn id="27" dur="500"/>
                                        <p:tgtEl>
                                          <p:spTgt spid="615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152"/>
                                        </p:tgtEl>
                                        <p:attrNameLst>
                                          <p:attrName>style.visibility</p:attrName>
                                        </p:attrNameLst>
                                      </p:cBhvr>
                                      <p:to>
                                        <p:strVal val="visible"/>
                                      </p:to>
                                    </p:set>
                                    <p:animEffect transition="in" filter="blinds(horizontal)">
                                      <p:cBhvr>
                                        <p:cTn id="32" dur="500"/>
                                        <p:tgtEl>
                                          <p:spTgt spid="615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153"/>
                                        </p:tgtEl>
                                        <p:attrNameLst>
                                          <p:attrName>style.visibility</p:attrName>
                                        </p:attrNameLst>
                                      </p:cBhvr>
                                      <p:to>
                                        <p:strVal val="visible"/>
                                      </p:to>
                                    </p:set>
                                    <p:animEffect transition="in" filter="fade">
                                      <p:cBhvr>
                                        <p:cTn id="37" dur="2000"/>
                                        <p:tgtEl>
                                          <p:spTgt spid="615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154"/>
                                        </p:tgtEl>
                                        <p:attrNameLst>
                                          <p:attrName>style.visibility</p:attrName>
                                        </p:attrNameLst>
                                      </p:cBhvr>
                                      <p:to>
                                        <p:strVal val="visible"/>
                                      </p:to>
                                    </p:set>
                                    <p:animEffect transition="in" filter="blinds(horizontal)">
                                      <p:cBhvr>
                                        <p:cTn id="42" dur="500"/>
                                        <p:tgtEl>
                                          <p:spTgt spid="615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155"/>
                                        </p:tgtEl>
                                        <p:attrNameLst>
                                          <p:attrName>style.visibility</p:attrName>
                                        </p:attrNameLst>
                                      </p:cBhvr>
                                      <p:to>
                                        <p:strVal val="visible"/>
                                      </p:to>
                                    </p:set>
                                    <p:animEffect transition="in" filter="blinds(horizontal)">
                                      <p:cBhvr>
                                        <p:cTn id="47" dur="500"/>
                                        <p:tgtEl>
                                          <p:spTgt spid="615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6186"/>
                                        </p:tgtEl>
                                        <p:attrNameLst>
                                          <p:attrName>style.visibility</p:attrName>
                                        </p:attrNameLst>
                                      </p:cBhvr>
                                      <p:to>
                                        <p:strVal val="visible"/>
                                      </p:to>
                                    </p:set>
                                    <p:animEffect transition="in" filter="blinds(horizontal)">
                                      <p:cBhvr>
                                        <p:cTn id="52" dur="500"/>
                                        <p:tgtEl>
                                          <p:spTgt spid="6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P spid="6149" grpId="0" animBg="1"/>
      <p:bldP spid="6151" grpId="0"/>
      <p:bldP spid="6152" grpId="0"/>
      <p:bldP spid="6153" grpId="0"/>
      <p:bldP spid="6154" grpId="0"/>
      <p:bldP spid="6155" grpId="0"/>
      <p:bldP spid="618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13C3413D-F7A9-4DC3-9DD7-D32AFEBB3648}"/>
              </a:ext>
            </a:extLst>
          </p:cNvPr>
          <p:cNvSpPr>
            <a:spLocks noGrp="1" noChangeArrowheads="1"/>
          </p:cNvSpPr>
          <p:nvPr>
            <p:ph type="title"/>
          </p:nvPr>
        </p:nvSpPr>
        <p:spPr>
          <a:xfrm>
            <a:off x="457200" y="231775"/>
            <a:ext cx="8229600" cy="1139825"/>
          </a:xfrm>
        </p:spPr>
        <p:txBody>
          <a:bodyPr/>
          <a:lstStyle/>
          <a:p>
            <a:pPr eaLnBrk="1" hangingPunct="1"/>
            <a:r>
              <a:rPr lang="en-US" altLang="en-US"/>
              <a:t>Guided Practice</a:t>
            </a:r>
          </a:p>
        </p:txBody>
      </p:sp>
      <p:sp>
        <p:nvSpPr>
          <p:cNvPr id="46088" name="Text Box 8">
            <a:extLst>
              <a:ext uri="{FF2B5EF4-FFF2-40B4-BE49-F238E27FC236}">
                <a16:creationId xmlns:a16="http://schemas.microsoft.com/office/drawing/2014/main" id="{D4793133-1EC4-4DA5-955E-57C8763AB2D4}"/>
              </a:ext>
            </a:extLst>
          </p:cNvPr>
          <p:cNvSpPr txBox="1">
            <a:spLocks noChangeArrowheads="1"/>
          </p:cNvSpPr>
          <p:nvPr/>
        </p:nvSpPr>
        <p:spPr bwMode="auto">
          <a:xfrm>
            <a:off x="533400" y="1371600"/>
            <a:ext cx="990600" cy="12715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1400" b="1"/>
              <a:t>16</a:t>
            </a:r>
          </a:p>
          <a:p>
            <a:pPr algn="ctr" eaLnBrk="1" hangingPunct="1">
              <a:spcBef>
                <a:spcPct val="50000"/>
              </a:spcBef>
            </a:pPr>
            <a:r>
              <a:rPr lang="en-US" altLang="en-US" sz="1400" b="1"/>
              <a:t>S</a:t>
            </a:r>
          </a:p>
          <a:p>
            <a:pPr algn="ctr" eaLnBrk="1" hangingPunct="1">
              <a:spcBef>
                <a:spcPct val="50000"/>
              </a:spcBef>
            </a:pPr>
            <a:r>
              <a:rPr lang="en-US" altLang="en-US" sz="1400" b="1"/>
              <a:t>Sulfur</a:t>
            </a:r>
          </a:p>
          <a:p>
            <a:pPr algn="ctr" eaLnBrk="1" hangingPunct="1">
              <a:spcBef>
                <a:spcPct val="50000"/>
              </a:spcBef>
            </a:pPr>
            <a:r>
              <a:rPr lang="en-US" altLang="en-US" sz="1400" b="1"/>
              <a:t>32.066</a:t>
            </a:r>
          </a:p>
        </p:txBody>
      </p:sp>
      <p:sp>
        <p:nvSpPr>
          <p:cNvPr id="46091" name="Text Box 11">
            <a:extLst>
              <a:ext uri="{FF2B5EF4-FFF2-40B4-BE49-F238E27FC236}">
                <a16:creationId xmlns:a16="http://schemas.microsoft.com/office/drawing/2014/main" id="{3A9AF6D3-07E7-4ACD-A7CE-F0314502AFD7}"/>
              </a:ext>
            </a:extLst>
          </p:cNvPr>
          <p:cNvSpPr txBox="1">
            <a:spLocks noChangeArrowheads="1"/>
          </p:cNvSpPr>
          <p:nvPr/>
        </p:nvSpPr>
        <p:spPr bwMode="auto">
          <a:xfrm>
            <a:off x="1752600" y="1447800"/>
            <a:ext cx="7162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800"/>
              <a:t>Protons: _____	Neutrons: _____	Electrons: ______</a:t>
            </a:r>
          </a:p>
          <a:p>
            <a:pPr eaLnBrk="1" hangingPunct="1"/>
            <a:r>
              <a:rPr lang="en-US" altLang="en-US" sz="1800"/>
              <a:t>How many energy shells will this have? ____</a:t>
            </a:r>
          </a:p>
          <a:p>
            <a:pPr eaLnBrk="1" hangingPunct="1"/>
            <a:r>
              <a:rPr lang="en-US" altLang="en-US" sz="1800"/>
              <a:t>How many valence (outer) electrons does this element have? ____</a:t>
            </a:r>
          </a:p>
          <a:p>
            <a:pPr eaLnBrk="1" hangingPunct="1"/>
            <a:r>
              <a:rPr lang="en-US" altLang="en-US" sz="1800"/>
              <a:t>Bohr Model:</a:t>
            </a:r>
          </a:p>
        </p:txBody>
      </p:sp>
      <p:sp>
        <p:nvSpPr>
          <p:cNvPr id="46092" name="Text Box 12">
            <a:extLst>
              <a:ext uri="{FF2B5EF4-FFF2-40B4-BE49-F238E27FC236}">
                <a16:creationId xmlns:a16="http://schemas.microsoft.com/office/drawing/2014/main" id="{213EE5DC-346E-4E6A-A011-312C5C0B0348}"/>
              </a:ext>
            </a:extLst>
          </p:cNvPr>
          <p:cNvSpPr txBox="1">
            <a:spLocks noChangeArrowheads="1"/>
          </p:cNvSpPr>
          <p:nvPr/>
        </p:nvSpPr>
        <p:spPr bwMode="auto">
          <a:xfrm>
            <a:off x="2895600" y="13716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16</a:t>
            </a:r>
          </a:p>
        </p:txBody>
      </p:sp>
      <p:sp>
        <p:nvSpPr>
          <p:cNvPr id="46093" name="Text Box 13">
            <a:extLst>
              <a:ext uri="{FF2B5EF4-FFF2-40B4-BE49-F238E27FC236}">
                <a16:creationId xmlns:a16="http://schemas.microsoft.com/office/drawing/2014/main" id="{8D759171-3CFF-4DCA-9EF1-EB9F15C93223}"/>
              </a:ext>
            </a:extLst>
          </p:cNvPr>
          <p:cNvSpPr txBox="1">
            <a:spLocks noChangeArrowheads="1"/>
          </p:cNvSpPr>
          <p:nvPr/>
        </p:nvSpPr>
        <p:spPr bwMode="auto">
          <a:xfrm>
            <a:off x="4800600" y="13716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16</a:t>
            </a:r>
          </a:p>
        </p:txBody>
      </p:sp>
      <p:sp>
        <p:nvSpPr>
          <p:cNvPr id="46094" name="Text Box 14">
            <a:extLst>
              <a:ext uri="{FF2B5EF4-FFF2-40B4-BE49-F238E27FC236}">
                <a16:creationId xmlns:a16="http://schemas.microsoft.com/office/drawing/2014/main" id="{B8190D1F-4A74-45EF-BCBB-2C370A4B0A20}"/>
              </a:ext>
            </a:extLst>
          </p:cNvPr>
          <p:cNvSpPr txBox="1">
            <a:spLocks noChangeArrowheads="1"/>
          </p:cNvSpPr>
          <p:nvPr/>
        </p:nvSpPr>
        <p:spPr bwMode="auto">
          <a:xfrm>
            <a:off x="6705600" y="1385888"/>
            <a:ext cx="533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16</a:t>
            </a:r>
          </a:p>
        </p:txBody>
      </p:sp>
      <p:sp>
        <p:nvSpPr>
          <p:cNvPr id="46095" name="Text Box 15">
            <a:extLst>
              <a:ext uri="{FF2B5EF4-FFF2-40B4-BE49-F238E27FC236}">
                <a16:creationId xmlns:a16="http://schemas.microsoft.com/office/drawing/2014/main" id="{14F1D956-D2E7-4485-ACF4-D83877BE7F63}"/>
              </a:ext>
            </a:extLst>
          </p:cNvPr>
          <p:cNvSpPr txBox="1">
            <a:spLocks noChangeArrowheads="1"/>
          </p:cNvSpPr>
          <p:nvPr/>
        </p:nvSpPr>
        <p:spPr bwMode="auto">
          <a:xfrm>
            <a:off x="5943600" y="1676400"/>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3</a:t>
            </a:r>
          </a:p>
        </p:txBody>
      </p:sp>
      <p:sp>
        <p:nvSpPr>
          <p:cNvPr id="46096" name="Text Box 16">
            <a:extLst>
              <a:ext uri="{FF2B5EF4-FFF2-40B4-BE49-F238E27FC236}">
                <a16:creationId xmlns:a16="http://schemas.microsoft.com/office/drawing/2014/main" id="{FBE2DDDE-F285-4821-A60D-BD33354BDF7D}"/>
              </a:ext>
            </a:extLst>
          </p:cNvPr>
          <p:cNvSpPr txBox="1">
            <a:spLocks noChangeArrowheads="1"/>
          </p:cNvSpPr>
          <p:nvPr/>
        </p:nvSpPr>
        <p:spPr bwMode="auto">
          <a:xfrm>
            <a:off x="8153400" y="19050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6</a:t>
            </a:r>
          </a:p>
        </p:txBody>
      </p:sp>
      <p:pic>
        <p:nvPicPr>
          <p:cNvPr id="46097" name="Picture 17">
            <a:extLst>
              <a:ext uri="{FF2B5EF4-FFF2-40B4-BE49-F238E27FC236}">
                <a16:creationId xmlns:a16="http://schemas.microsoft.com/office/drawing/2014/main" id="{FA2A412C-35D0-4EDB-95C1-E98AC100D6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895600"/>
            <a:ext cx="3352800"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dissolve">
                                      <p:cBhvr>
                                        <p:cTn id="7" dur="500"/>
                                        <p:tgtEl>
                                          <p:spTgt spid="46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6088"/>
                                        </p:tgtEl>
                                        <p:attrNameLst>
                                          <p:attrName>style.visibility</p:attrName>
                                        </p:attrNameLst>
                                      </p:cBhvr>
                                      <p:to>
                                        <p:strVal val="visible"/>
                                      </p:to>
                                    </p:set>
                                    <p:animEffect transition="in" filter="fade">
                                      <p:cBhvr>
                                        <p:cTn id="12" dur="2000"/>
                                        <p:tgtEl>
                                          <p:spTgt spid="460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6091"/>
                                        </p:tgtEl>
                                        <p:attrNameLst>
                                          <p:attrName>style.visibility</p:attrName>
                                        </p:attrNameLst>
                                      </p:cBhvr>
                                      <p:to>
                                        <p:strVal val="visible"/>
                                      </p:to>
                                    </p:set>
                                    <p:animEffect transition="in" filter="fade">
                                      <p:cBhvr>
                                        <p:cTn id="17" dur="2000"/>
                                        <p:tgtEl>
                                          <p:spTgt spid="4609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6092"/>
                                        </p:tgtEl>
                                        <p:attrNameLst>
                                          <p:attrName>style.visibility</p:attrName>
                                        </p:attrNameLst>
                                      </p:cBhvr>
                                      <p:to>
                                        <p:strVal val="visible"/>
                                      </p:to>
                                    </p:set>
                                    <p:animEffect transition="in" filter="blinds(horizontal)">
                                      <p:cBhvr>
                                        <p:cTn id="22" dur="500"/>
                                        <p:tgtEl>
                                          <p:spTgt spid="4609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6093"/>
                                        </p:tgtEl>
                                        <p:attrNameLst>
                                          <p:attrName>style.visibility</p:attrName>
                                        </p:attrNameLst>
                                      </p:cBhvr>
                                      <p:to>
                                        <p:strVal val="visible"/>
                                      </p:to>
                                    </p:set>
                                    <p:animEffect transition="in" filter="blinds(horizontal)">
                                      <p:cBhvr>
                                        <p:cTn id="27" dur="500"/>
                                        <p:tgtEl>
                                          <p:spTgt spid="4609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6094"/>
                                        </p:tgtEl>
                                        <p:attrNameLst>
                                          <p:attrName>style.visibility</p:attrName>
                                        </p:attrNameLst>
                                      </p:cBhvr>
                                      <p:to>
                                        <p:strVal val="visible"/>
                                      </p:to>
                                    </p:set>
                                    <p:animEffect transition="in" filter="blinds(horizontal)">
                                      <p:cBhvr>
                                        <p:cTn id="32" dur="500"/>
                                        <p:tgtEl>
                                          <p:spTgt spid="4609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6095"/>
                                        </p:tgtEl>
                                        <p:attrNameLst>
                                          <p:attrName>style.visibility</p:attrName>
                                        </p:attrNameLst>
                                      </p:cBhvr>
                                      <p:to>
                                        <p:strVal val="visible"/>
                                      </p:to>
                                    </p:set>
                                    <p:animEffect transition="in" filter="blinds(horizontal)">
                                      <p:cBhvr>
                                        <p:cTn id="37" dur="500"/>
                                        <p:tgtEl>
                                          <p:spTgt spid="4609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6096"/>
                                        </p:tgtEl>
                                        <p:attrNameLst>
                                          <p:attrName>style.visibility</p:attrName>
                                        </p:attrNameLst>
                                      </p:cBhvr>
                                      <p:to>
                                        <p:strVal val="visible"/>
                                      </p:to>
                                    </p:set>
                                    <p:animEffect transition="in" filter="blinds(horizontal)">
                                      <p:cBhvr>
                                        <p:cTn id="42" dur="500"/>
                                        <p:tgtEl>
                                          <p:spTgt spid="4609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46097"/>
                                        </p:tgtEl>
                                        <p:attrNameLst>
                                          <p:attrName>style.visibility</p:attrName>
                                        </p:attrNameLst>
                                      </p:cBhvr>
                                      <p:to>
                                        <p:strVal val="visible"/>
                                      </p:to>
                                    </p:set>
                                    <p:animEffect transition="in" filter="blinds(horizontal)">
                                      <p:cBhvr>
                                        <p:cTn id="47" dur="500"/>
                                        <p:tgtEl>
                                          <p:spTgt spid="46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8" grpId="0" animBg="1"/>
      <p:bldP spid="46091" grpId="0"/>
      <p:bldP spid="46092" grpId="0"/>
      <p:bldP spid="46093" grpId="0"/>
      <p:bldP spid="46094" grpId="0"/>
      <p:bldP spid="46095" grpId="0"/>
      <p:bldP spid="4609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80527BF2-4FC7-4219-91B4-6F3FE5FC1D11}"/>
              </a:ext>
            </a:extLst>
          </p:cNvPr>
          <p:cNvSpPr>
            <a:spLocks noGrp="1" noChangeArrowheads="1"/>
          </p:cNvSpPr>
          <p:nvPr>
            <p:ph type="title"/>
          </p:nvPr>
        </p:nvSpPr>
        <p:spPr/>
        <p:txBody>
          <a:bodyPr/>
          <a:lstStyle/>
          <a:p>
            <a:pPr eaLnBrk="1" hangingPunct="1"/>
            <a:r>
              <a:rPr lang="en-US" altLang="en-US"/>
              <a:t>Guided Practice</a:t>
            </a:r>
          </a:p>
        </p:txBody>
      </p:sp>
      <p:sp>
        <p:nvSpPr>
          <p:cNvPr id="47108" name="Text Box 4">
            <a:extLst>
              <a:ext uri="{FF2B5EF4-FFF2-40B4-BE49-F238E27FC236}">
                <a16:creationId xmlns:a16="http://schemas.microsoft.com/office/drawing/2014/main" id="{C3E0BC76-1BB4-4081-8B8E-52136BC66CE8}"/>
              </a:ext>
            </a:extLst>
          </p:cNvPr>
          <p:cNvSpPr txBox="1">
            <a:spLocks noChangeArrowheads="1"/>
          </p:cNvSpPr>
          <p:nvPr/>
        </p:nvSpPr>
        <p:spPr bwMode="auto">
          <a:xfrm>
            <a:off x="1752600" y="1395413"/>
            <a:ext cx="7162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800"/>
              <a:t>Protons: _____	Neutrons: _____	Electrons: ______</a:t>
            </a:r>
          </a:p>
          <a:p>
            <a:pPr eaLnBrk="1" hangingPunct="1"/>
            <a:r>
              <a:rPr lang="en-US" altLang="en-US" sz="1800"/>
              <a:t>How many energy shells will this have? ____</a:t>
            </a:r>
          </a:p>
          <a:p>
            <a:pPr eaLnBrk="1" hangingPunct="1"/>
            <a:r>
              <a:rPr lang="en-US" altLang="en-US" sz="1800"/>
              <a:t>How many valence (outer) electrons does this element have? ____</a:t>
            </a:r>
          </a:p>
          <a:p>
            <a:pPr eaLnBrk="1" hangingPunct="1"/>
            <a:r>
              <a:rPr lang="en-US" altLang="en-US" sz="1800"/>
              <a:t>Bohr Model:</a:t>
            </a:r>
          </a:p>
        </p:txBody>
      </p:sp>
      <p:sp>
        <p:nvSpPr>
          <p:cNvPr id="47109" name="Text Box 5">
            <a:extLst>
              <a:ext uri="{FF2B5EF4-FFF2-40B4-BE49-F238E27FC236}">
                <a16:creationId xmlns:a16="http://schemas.microsoft.com/office/drawing/2014/main" id="{8453A914-9F07-463D-89B2-2C16C423592F}"/>
              </a:ext>
            </a:extLst>
          </p:cNvPr>
          <p:cNvSpPr txBox="1">
            <a:spLocks noChangeArrowheads="1"/>
          </p:cNvSpPr>
          <p:nvPr/>
        </p:nvSpPr>
        <p:spPr bwMode="auto">
          <a:xfrm>
            <a:off x="533400" y="1395413"/>
            <a:ext cx="990600" cy="12715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1400" b="1"/>
              <a:t>3</a:t>
            </a:r>
          </a:p>
          <a:p>
            <a:pPr algn="ctr" eaLnBrk="1" hangingPunct="1">
              <a:spcBef>
                <a:spcPct val="50000"/>
              </a:spcBef>
            </a:pPr>
            <a:r>
              <a:rPr lang="en-US" altLang="en-US" sz="1400" b="1"/>
              <a:t>Li</a:t>
            </a:r>
          </a:p>
          <a:p>
            <a:pPr algn="ctr" eaLnBrk="1" hangingPunct="1">
              <a:spcBef>
                <a:spcPct val="50000"/>
              </a:spcBef>
            </a:pPr>
            <a:r>
              <a:rPr lang="en-US" altLang="en-US" sz="1400" b="1"/>
              <a:t>Lithium</a:t>
            </a:r>
          </a:p>
          <a:p>
            <a:pPr algn="ctr" eaLnBrk="1" hangingPunct="1">
              <a:spcBef>
                <a:spcPct val="50000"/>
              </a:spcBef>
            </a:pPr>
            <a:r>
              <a:rPr lang="en-US" altLang="en-US" sz="1400" b="1"/>
              <a:t>6.941</a:t>
            </a:r>
          </a:p>
        </p:txBody>
      </p:sp>
      <p:sp>
        <p:nvSpPr>
          <p:cNvPr id="47110" name="Text Box 6">
            <a:extLst>
              <a:ext uri="{FF2B5EF4-FFF2-40B4-BE49-F238E27FC236}">
                <a16:creationId xmlns:a16="http://schemas.microsoft.com/office/drawing/2014/main" id="{E4A3CABC-FCCA-407C-98C7-B52E5DB712F7}"/>
              </a:ext>
            </a:extLst>
          </p:cNvPr>
          <p:cNvSpPr txBox="1">
            <a:spLocks noChangeArrowheads="1"/>
          </p:cNvSpPr>
          <p:nvPr/>
        </p:nvSpPr>
        <p:spPr bwMode="auto">
          <a:xfrm>
            <a:off x="2895600" y="1371600"/>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3</a:t>
            </a:r>
          </a:p>
        </p:txBody>
      </p:sp>
      <p:sp>
        <p:nvSpPr>
          <p:cNvPr id="47111" name="Text Box 7">
            <a:extLst>
              <a:ext uri="{FF2B5EF4-FFF2-40B4-BE49-F238E27FC236}">
                <a16:creationId xmlns:a16="http://schemas.microsoft.com/office/drawing/2014/main" id="{785B359B-E738-4D43-BD77-F059C12822AE}"/>
              </a:ext>
            </a:extLst>
          </p:cNvPr>
          <p:cNvSpPr txBox="1">
            <a:spLocks noChangeArrowheads="1"/>
          </p:cNvSpPr>
          <p:nvPr/>
        </p:nvSpPr>
        <p:spPr bwMode="auto">
          <a:xfrm>
            <a:off x="4876800" y="1371600"/>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4</a:t>
            </a:r>
          </a:p>
        </p:txBody>
      </p:sp>
      <p:sp>
        <p:nvSpPr>
          <p:cNvPr id="47112" name="Text Box 8">
            <a:extLst>
              <a:ext uri="{FF2B5EF4-FFF2-40B4-BE49-F238E27FC236}">
                <a16:creationId xmlns:a16="http://schemas.microsoft.com/office/drawing/2014/main" id="{E4A0B5EF-378A-4641-9A48-39C9559FFA82}"/>
              </a:ext>
            </a:extLst>
          </p:cNvPr>
          <p:cNvSpPr txBox="1">
            <a:spLocks noChangeArrowheads="1"/>
          </p:cNvSpPr>
          <p:nvPr/>
        </p:nvSpPr>
        <p:spPr bwMode="auto">
          <a:xfrm>
            <a:off x="6781800" y="1371600"/>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3</a:t>
            </a:r>
          </a:p>
        </p:txBody>
      </p:sp>
      <p:sp>
        <p:nvSpPr>
          <p:cNvPr id="47113" name="Text Box 9">
            <a:extLst>
              <a:ext uri="{FF2B5EF4-FFF2-40B4-BE49-F238E27FC236}">
                <a16:creationId xmlns:a16="http://schemas.microsoft.com/office/drawing/2014/main" id="{42948BA0-D314-4EC2-BF49-C35E836C7102}"/>
              </a:ext>
            </a:extLst>
          </p:cNvPr>
          <p:cNvSpPr txBox="1">
            <a:spLocks noChangeArrowheads="1"/>
          </p:cNvSpPr>
          <p:nvPr/>
        </p:nvSpPr>
        <p:spPr bwMode="auto">
          <a:xfrm>
            <a:off x="5943600" y="1614488"/>
            <a:ext cx="304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2</a:t>
            </a:r>
          </a:p>
        </p:txBody>
      </p:sp>
      <p:sp>
        <p:nvSpPr>
          <p:cNvPr id="47114" name="Text Box 10">
            <a:extLst>
              <a:ext uri="{FF2B5EF4-FFF2-40B4-BE49-F238E27FC236}">
                <a16:creationId xmlns:a16="http://schemas.microsoft.com/office/drawing/2014/main" id="{04A0EBC1-5FC0-4E53-97C8-CAFFC3D538CD}"/>
              </a:ext>
            </a:extLst>
          </p:cNvPr>
          <p:cNvSpPr txBox="1">
            <a:spLocks noChangeArrowheads="1"/>
          </p:cNvSpPr>
          <p:nvPr/>
        </p:nvSpPr>
        <p:spPr bwMode="auto">
          <a:xfrm>
            <a:off x="8153400" y="1905000"/>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1</a:t>
            </a:r>
          </a:p>
        </p:txBody>
      </p:sp>
      <p:pic>
        <p:nvPicPr>
          <p:cNvPr id="47115" name="Picture 11">
            <a:extLst>
              <a:ext uri="{FF2B5EF4-FFF2-40B4-BE49-F238E27FC236}">
                <a16:creationId xmlns:a16="http://schemas.microsoft.com/office/drawing/2014/main" id="{D2121F0C-CB26-4367-889B-4210EFC625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971800"/>
            <a:ext cx="2924175"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dissolve">
                                      <p:cBhvr>
                                        <p:cTn id="7" dur="500"/>
                                        <p:tgtEl>
                                          <p:spTgt spid="471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109"/>
                                        </p:tgtEl>
                                        <p:attrNameLst>
                                          <p:attrName>style.visibility</p:attrName>
                                        </p:attrNameLst>
                                      </p:cBhvr>
                                      <p:to>
                                        <p:strVal val="visible"/>
                                      </p:to>
                                    </p:set>
                                    <p:animEffect transition="in" filter="fade">
                                      <p:cBhvr>
                                        <p:cTn id="12" dur="2000"/>
                                        <p:tgtEl>
                                          <p:spTgt spid="471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7108"/>
                                        </p:tgtEl>
                                        <p:attrNameLst>
                                          <p:attrName>style.visibility</p:attrName>
                                        </p:attrNameLst>
                                      </p:cBhvr>
                                      <p:to>
                                        <p:strVal val="visible"/>
                                      </p:to>
                                    </p:set>
                                    <p:animEffect transition="in" filter="fade">
                                      <p:cBhvr>
                                        <p:cTn id="17" dur="2000"/>
                                        <p:tgtEl>
                                          <p:spTgt spid="4710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7110"/>
                                        </p:tgtEl>
                                        <p:attrNameLst>
                                          <p:attrName>style.visibility</p:attrName>
                                        </p:attrNameLst>
                                      </p:cBhvr>
                                      <p:to>
                                        <p:strVal val="visible"/>
                                      </p:to>
                                    </p:set>
                                    <p:animEffect transition="in" filter="blinds(horizontal)">
                                      <p:cBhvr>
                                        <p:cTn id="22" dur="500"/>
                                        <p:tgtEl>
                                          <p:spTgt spid="471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7111"/>
                                        </p:tgtEl>
                                        <p:attrNameLst>
                                          <p:attrName>style.visibility</p:attrName>
                                        </p:attrNameLst>
                                      </p:cBhvr>
                                      <p:to>
                                        <p:strVal val="visible"/>
                                      </p:to>
                                    </p:set>
                                    <p:animEffect transition="in" filter="blinds(horizontal)">
                                      <p:cBhvr>
                                        <p:cTn id="27" dur="500"/>
                                        <p:tgtEl>
                                          <p:spTgt spid="4711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7112"/>
                                        </p:tgtEl>
                                        <p:attrNameLst>
                                          <p:attrName>style.visibility</p:attrName>
                                        </p:attrNameLst>
                                      </p:cBhvr>
                                      <p:to>
                                        <p:strVal val="visible"/>
                                      </p:to>
                                    </p:set>
                                    <p:animEffect transition="in" filter="blinds(horizontal)">
                                      <p:cBhvr>
                                        <p:cTn id="32" dur="500"/>
                                        <p:tgtEl>
                                          <p:spTgt spid="471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7113"/>
                                        </p:tgtEl>
                                        <p:attrNameLst>
                                          <p:attrName>style.visibility</p:attrName>
                                        </p:attrNameLst>
                                      </p:cBhvr>
                                      <p:to>
                                        <p:strVal val="visible"/>
                                      </p:to>
                                    </p:set>
                                    <p:animEffect transition="in" filter="blinds(horizontal)">
                                      <p:cBhvr>
                                        <p:cTn id="37" dur="500"/>
                                        <p:tgtEl>
                                          <p:spTgt spid="4711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7114"/>
                                        </p:tgtEl>
                                        <p:attrNameLst>
                                          <p:attrName>style.visibility</p:attrName>
                                        </p:attrNameLst>
                                      </p:cBhvr>
                                      <p:to>
                                        <p:strVal val="visible"/>
                                      </p:to>
                                    </p:set>
                                    <p:animEffect transition="in" filter="blinds(horizontal)">
                                      <p:cBhvr>
                                        <p:cTn id="42" dur="500"/>
                                        <p:tgtEl>
                                          <p:spTgt spid="4711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47115"/>
                                        </p:tgtEl>
                                        <p:attrNameLst>
                                          <p:attrName>style.visibility</p:attrName>
                                        </p:attrNameLst>
                                      </p:cBhvr>
                                      <p:to>
                                        <p:strVal val="visible"/>
                                      </p:to>
                                    </p:set>
                                    <p:animEffect transition="in" filter="blinds(horizontal)">
                                      <p:cBhvr>
                                        <p:cTn id="47" dur="500"/>
                                        <p:tgtEl>
                                          <p:spTgt spid="47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8" grpId="0"/>
      <p:bldP spid="47109" grpId="0" animBg="1"/>
      <p:bldP spid="47110" grpId="0"/>
      <p:bldP spid="47111" grpId="0"/>
      <p:bldP spid="47112" grpId="0"/>
      <p:bldP spid="47113" grpId="0"/>
      <p:bldP spid="471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BBDEC286-794D-47B2-A573-F6DBF3B14E7F}"/>
              </a:ext>
            </a:extLst>
          </p:cNvPr>
          <p:cNvSpPr>
            <a:spLocks noGrp="1" noChangeArrowheads="1"/>
          </p:cNvSpPr>
          <p:nvPr>
            <p:ph type="title"/>
          </p:nvPr>
        </p:nvSpPr>
        <p:spPr/>
        <p:txBody>
          <a:bodyPr/>
          <a:lstStyle/>
          <a:p>
            <a:pPr eaLnBrk="1" hangingPunct="1"/>
            <a:r>
              <a:rPr lang="en-US" altLang="en-US"/>
              <a:t>Guided Practice</a:t>
            </a:r>
          </a:p>
        </p:txBody>
      </p:sp>
      <p:sp>
        <p:nvSpPr>
          <p:cNvPr id="48132" name="Text Box 4">
            <a:extLst>
              <a:ext uri="{FF2B5EF4-FFF2-40B4-BE49-F238E27FC236}">
                <a16:creationId xmlns:a16="http://schemas.microsoft.com/office/drawing/2014/main" id="{85B7A38D-EEB4-4F0C-A82C-0957F780D3E3}"/>
              </a:ext>
            </a:extLst>
          </p:cNvPr>
          <p:cNvSpPr txBox="1">
            <a:spLocks noChangeArrowheads="1"/>
          </p:cNvSpPr>
          <p:nvPr/>
        </p:nvSpPr>
        <p:spPr bwMode="auto">
          <a:xfrm>
            <a:off x="1752600" y="1371600"/>
            <a:ext cx="7162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800"/>
              <a:t>Protons: _____	Neutrons: _____	Electrons: ______</a:t>
            </a:r>
          </a:p>
          <a:p>
            <a:pPr eaLnBrk="1" hangingPunct="1"/>
            <a:r>
              <a:rPr lang="en-US" altLang="en-US" sz="1800"/>
              <a:t>How many energy shells will this have? ____</a:t>
            </a:r>
          </a:p>
          <a:p>
            <a:pPr eaLnBrk="1" hangingPunct="1"/>
            <a:r>
              <a:rPr lang="en-US" altLang="en-US" sz="1800"/>
              <a:t>How many valence (outer) electrons does this element have? ____</a:t>
            </a:r>
          </a:p>
          <a:p>
            <a:pPr eaLnBrk="1" hangingPunct="1"/>
            <a:r>
              <a:rPr lang="en-US" altLang="en-US" sz="1800"/>
              <a:t>Bohr Model:</a:t>
            </a:r>
          </a:p>
        </p:txBody>
      </p:sp>
      <p:sp>
        <p:nvSpPr>
          <p:cNvPr id="48133" name="Text Box 5">
            <a:extLst>
              <a:ext uri="{FF2B5EF4-FFF2-40B4-BE49-F238E27FC236}">
                <a16:creationId xmlns:a16="http://schemas.microsoft.com/office/drawing/2014/main" id="{1B684E5E-1895-4DD1-9843-9398A335ACCF}"/>
              </a:ext>
            </a:extLst>
          </p:cNvPr>
          <p:cNvSpPr txBox="1">
            <a:spLocks noChangeArrowheads="1"/>
          </p:cNvSpPr>
          <p:nvPr/>
        </p:nvSpPr>
        <p:spPr bwMode="auto">
          <a:xfrm>
            <a:off x="533400" y="1371600"/>
            <a:ext cx="990600" cy="12715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1400" b="1"/>
              <a:t>10</a:t>
            </a:r>
          </a:p>
          <a:p>
            <a:pPr algn="ctr" eaLnBrk="1" hangingPunct="1">
              <a:spcBef>
                <a:spcPct val="50000"/>
              </a:spcBef>
            </a:pPr>
            <a:r>
              <a:rPr lang="en-US" altLang="en-US" sz="1400" b="1"/>
              <a:t>Ne</a:t>
            </a:r>
          </a:p>
          <a:p>
            <a:pPr algn="ctr" eaLnBrk="1" hangingPunct="1">
              <a:spcBef>
                <a:spcPct val="50000"/>
              </a:spcBef>
            </a:pPr>
            <a:r>
              <a:rPr lang="en-US" altLang="en-US" sz="1400" b="1"/>
              <a:t>Neon</a:t>
            </a:r>
          </a:p>
          <a:p>
            <a:pPr algn="ctr" eaLnBrk="1" hangingPunct="1">
              <a:spcBef>
                <a:spcPct val="50000"/>
              </a:spcBef>
            </a:pPr>
            <a:r>
              <a:rPr lang="en-US" altLang="en-US" sz="1400" b="1"/>
              <a:t>20.180</a:t>
            </a:r>
          </a:p>
        </p:txBody>
      </p:sp>
      <p:sp>
        <p:nvSpPr>
          <p:cNvPr id="48134" name="Text Box 6">
            <a:extLst>
              <a:ext uri="{FF2B5EF4-FFF2-40B4-BE49-F238E27FC236}">
                <a16:creationId xmlns:a16="http://schemas.microsoft.com/office/drawing/2014/main" id="{8E42CA36-A3FF-43D2-BE50-BD137A82A11D}"/>
              </a:ext>
            </a:extLst>
          </p:cNvPr>
          <p:cNvSpPr txBox="1">
            <a:spLocks noChangeArrowheads="1"/>
          </p:cNvSpPr>
          <p:nvPr/>
        </p:nvSpPr>
        <p:spPr bwMode="auto">
          <a:xfrm>
            <a:off x="2895600" y="12192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10</a:t>
            </a:r>
          </a:p>
        </p:txBody>
      </p:sp>
      <p:sp>
        <p:nvSpPr>
          <p:cNvPr id="48135" name="Text Box 7">
            <a:extLst>
              <a:ext uri="{FF2B5EF4-FFF2-40B4-BE49-F238E27FC236}">
                <a16:creationId xmlns:a16="http://schemas.microsoft.com/office/drawing/2014/main" id="{62254DD7-FC1A-47E1-AB5E-654E1955E081}"/>
              </a:ext>
            </a:extLst>
          </p:cNvPr>
          <p:cNvSpPr txBox="1">
            <a:spLocks noChangeArrowheads="1"/>
          </p:cNvSpPr>
          <p:nvPr/>
        </p:nvSpPr>
        <p:spPr bwMode="auto">
          <a:xfrm>
            <a:off x="4876800" y="12192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10</a:t>
            </a:r>
          </a:p>
        </p:txBody>
      </p:sp>
      <p:sp>
        <p:nvSpPr>
          <p:cNvPr id="48136" name="Text Box 8">
            <a:extLst>
              <a:ext uri="{FF2B5EF4-FFF2-40B4-BE49-F238E27FC236}">
                <a16:creationId xmlns:a16="http://schemas.microsoft.com/office/drawing/2014/main" id="{F38E57BE-6077-42B6-8CCE-35827B55634D}"/>
              </a:ext>
            </a:extLst>
          </p:cNvPr>
          <p:cNvSpPr txBox="1">
            <a:spLocks noChangeArrowheads="1"/>
          </p:cNvSpPr>
          <p:nvPr/>
        </p:nvSpPr>
        <p:spPr bwMode="auto">
          <a:xfrm>
            <a:off x="6781800" y="12192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10</a:t>
            </a:r>
          </a:p>
        </p:txBody>
      </p:sp>
      <p:sp>
        <p:nvSpPr>
          <p:cNvPr id="48137" name="Text Box 9">
            <a:extLst>
              <a:ext uri="{FF2B5EF4-FFF2-40B4-BE49-F238E27FC236}">
                <a16:creationId xmlns:a16="http://schemas.microsoft.com/office/drawing/2014/main" id="{C2C59E3C-6776-4429-A662-9C6D9FA47FA9}"/>
              </a:ext>
            </a:extLst>
          </p:cNvPr>
          <p:cNvSpPr txBox="1">
            <a:spLocks noChangeArrowheads="1"/>
          </p:cNvSpPr>
          <p:nvPr/>
        </p:nvSpPr>
        <p:spPr bwMode="auto">
          <a:xfrm>
            <a:off x="6019800" y="1600200"/>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2</a:t>
            </a:r>
          </a:p>
        </p:txBody>
      </p:sp>
      <p:sp>
        <p:nvSpPr>
          <p:cNvPr id="48138" name="Text Box 10">
            <a:extLst>
              <a:ext uri="{FF2B5EF4-FFF2-40B4-BE49-F238E27FC236}">
                <a16:creationId xmlns:a16="http://schemas.microsoft.com/office/drawing/2014/main" id="{32BAD475-5997-4799-86BB-E898F13B32C8}"/>
              </a:ext>
            </a:extLst>
          </p:cNvPr>
          <p:cNvSpPr txBox="1">
            <a:spLocks noChangeArrowheads="1"/>
          </p:cNvSpPr>
          <p:nvPr/>
        </p:nvSpPr>
        <p:spPr bwMode="auto">
          <a:xfrm>
            <a:off x="8153400" y="1828800"/>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8</a:t>
            </a:r>
          </a:p>
        </p:txBody>
      </p:sp>
      <p:pic>
        <p:nvPicPr>
          <p:cNvPr id="48139" name="Picture 11">
            <a:extLst>
              <a:ext uri="{FF2B5EF4-FFF2-40B4-BE49-F238E27FC236}">
                <a16:creationId xmlns:a16="http://schemas.microsoft.com/office/drawing/2014/main" id="{80424D96-0A15-49C5-AE50-697DABAF2B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048000"/>
            <a:ext cx="3305175" cy="270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dissolve">
                                      <p:cBhvr>
                                        <p:cTn id="7" dur="500"/>
                                        <p:tgtEl>
                                          <p:spTgt spid="481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8133"/>
                                        </p:tgtEl>
                                        <p:attrNameLst>
                                          <p:attrName>style.visibility</p:attrName>
                                        </p:attrNameLst>
                                      </p:cBhvr>
                                      <p:to>
                                        <p:strVal val="visible"/>
                                      </p:to>
                                    </p:set>
                                    <p:animEffect transition="in" filter="fade">
                                      <p:cBhvr>
                                        <p:cTn id="12" dur="2000"/>
                                        <p:tgtEl>
                                          <p:spTgt spid="481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8132"/>
                                        </p:tgtEl>
                                        <p:attrNameLst>
                                          <p:attrName>style.visibility</p:attrName>
                                        </p:attrNameLst>
                                      </p:cBhvr>
                                      <p:to>
                                        <p:strVal val="visible"/>
                                      </p:to>
                                    </p:set>
                                    <p:animEffect transition="in" filter="fade">
                                      <p:cBhvr>
                                        <p:cTn id="17" dur="2000"/>
                                        <p:tgtEl>
                                          <p:spTgt spid="4813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8134"/>
                                        </p:tgtEl>
                                        <p:attrNameLst>
                                          <p:attrName>style.visibility</p:attrName>
                                        </p:attrNameLst>
                                      </p:cBhvr>
                                      <p:to>
                                        <p:strVal val="visible"/>
                                      </p:to>
                                    </p:set>
                                    <p:animEffect transition="in" filter="blinds(horizontal)">
                                      <p:cBhvr>
                                        <p:cTn id="22" dur="500"/>
                                        <p:tgtEl>
                                          <p:spTgt spid="4813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8135"/>
                                        </p:tgtEl>
                                        <p:attrNameLst>
                                          <p:attrName>style.visibility</p:attrName>
                                        </p:attrNameLst>
                                      </p:cBhvr>
                                      <p:to>
                                        <p:strVal val="visible"/>
                                      </p:to>
                                    </p:set>
                                    <p:animEffect transition="in" filter="blinds(horizontal)">
                                      <p:cBhvr>
                                        <p:cTn id="27" dur="500"/>
                                        <p:tgtEl>
                                          <p:spTgt spid="4813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8136"/>
                                        </p:tgtEl>
                                        <p:attrNameLst>
                                          <p:attrName>style.visibility</p:attrName>
                                        </p:attrNameLst>
                                      </p:cBhvr>
                                      <p:to>
                                        <p:strVal val="visible"/>
                                      </p:to>
                                    </p:set>
                                    <p:animEffect transition="in" filter="blinds(horizontal)">
                                      <p:cBhvr>
                                        <p:cTn id="32" dur="500"/>
                                        <p:tgtEl>
                                          <p:spTgt spid="4813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8137"/>
                                        </p:tgtEl>
                                        <p:attrNameLst>
                                          <p:attrName>style.visibility</p:attrName>
                                        </p:attrNameLst>
                                      </p:cBhvr>
                                      <p:to>
                                        <p:strVal val="visible"/>
                                      </p:to>
                                    </p:set>
                                    <p:animEffect transition="in" filter="blinds(horizontal)">
                                      <p:cBhvr>
                                        <p:cTn id="37" dur="500"/>
                                        <p:tgtEl>
                                          <p:spTgt spid="4813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8138"/>
                                        </p:tgtEl>
                                        <p:attrNameLst>
                                          <p:attrName>style.visibility</p:attrName>
                                        </p:attrNameLst>
                                      </p:cBhvr>
                                      <p:to>
                                        <p:strVal val="visible"/>
                                      </p:to>
                                    </p:set>
                                    <p:animEffect transition="in" filter="blinds(horizontal)">
                                      <p:cBhvr>
                                        <p:cTn id="42" dur="500"/>
                                        <p:tgtEl>
                                          <p:spTgt spid="4813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48139"/>
                                        </p:tgtEl>
                                        <p:attrNameLst>
                                          <p:attrName>style.visibility</p:attrName>
                                        </p:attrNameLst>
                                      </p:cBhvr>
                                      <p:to>
                                        <p:strVal val="visible"/>
                                      </p:to>
                                    </p:set>
                                    <p:animEffect transition="in" filter="blinds(horizontal)">
                                      <p:cBhvr>
                                        <p:cTn id="47" dur="500"/>
                                        <p:tgtEl>
                                          <p:spTgt spid="48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2" grpId="0"/>
      <p:bldP spid="48133" grpId="0" animBg="1"/>
      <p:bldP spid="48134" grpId="0"/>
      <p:bldP spid="48135" grpId="0"/>
      <p:bldP spid="48136" grpId="0"/>
      <p:bldP spid="48137" grpId="0"/>
      <p:bldP spid="481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496EAC7B-2A72-44FC-802D-4D46A8D3488E}"/>
              </a:ext>
            </a:extLst>
          </p:cNvPr>
          <p:cNvSpPr>
            <a:spLocks noGrp="1" noChangeArrowheads="1"/>
          </p:cNvSpPr>
          <p:nvPr>
            <p:ph type="title"/>
          </p:nvPr>
        </p:nvSpPr>
        <p:spPr/>
        <p:txBody>
          <a:bodyPr/>
          <a:lstStyle/>
          <a:p>
            <a:pPr eaLnBrk="1" hangingPunct="1"/>
            <a:r>
              <a:rPr lang="en-US" altLang="en-US"/>
              <a:t>Guided Practice</a:t>
            </a:r>
          </a:p>
        </p:txBody>
      </p:sp>
      <p:sp>
        <p:nvSpPr>
          <p:cNvPr id="49156" name="Text Box 4">
            <a:extLst>
              <a:ext uri="{FF2B5EF4-FFF2-40B4-BE49-F238E27FC236}">
                <a16:creationId xmlns:a16="http://schemas.microsoft.com/office/drawing/2014/main" id="{71830DA7-23E3-4D21-9A8E-5659046709A3}"/>
              </a:ext>
            </a:extLst>
          </p:cNvPr>
          <p:cNvSpPr txBox="1">
            <a:spLocks noChangeArrowheads="1"/>
          </p:cNvSpPr>
          <p:nvPr/>
        </p:nvSpPr>
        <p:spPr bwMode="auto">
          <a:xfrm>
            <a:off x="1752600" y="1395413"/>
            <a:ext cx="7162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800"/>
              <a:t>Protons: _____	Neutrons: _____	Electrons: ______</a:t>
            </a:r>
          </a:p>
          <a:p>
            <a:pPr eaLnBrk="1" hangingPunct="1"/>
            <a:r>
              <a:rPr lang="en-US" altLang="en-US" sz="1800"/>
              <a:t>How many energy shells will this have? ____</a:t>
            </a:r>
          </a:p>
          <a:p>
            <a:pPr eaLnBrk="1" hangingPunct="1"/>
            <a:r>
              <a:rPr lang="en-US" altLang="en-US" sz="1800"/>
              <a:t>How many valence (outer) electrons does this element have? ____</a:t>
            </a:r>
          </a:p>
          <a:p>
            <a:pPr eaLnBrk="1" hangingPunct="1"/>
            <a:r>
              <a:rPr lang="en-US" altLang="en-US" sz="1800"/>
              <a:t>Bohr Model:</a:t>
            </a:r>
          </a:p>
        </p:txBody>
      </p:sp>
      <p:sp>
        <p:nvSpPr>
          <p:cNvPr id="49157" name="Text Box 5">
            <a:extLst>
              <a:ext uri="{FF2B5EF4-FFF2-40B4-BE49-F238E27FC236}">
                <a16:creationId xmlns:a16="http://schemas.microsoft.com/office/drawing/2014/main" id="{9FF73A40-7B2E-4EFD-A586-15279CFD9CB4}"/>
              </a:ext>
            </a:extLst>
          </p:cNvPr>
          <p:cNvSpPr txBox="1">
            <a:spLocks noChangeArrowheads="1"/>
          </p:cNvSpPr>
          <p:nvPr/>
        </p:nvSpPr>
        <p:spPr bwMode="auto">
          <a:xfrm>
            <a:off x="304800" y="1371600"/>
            <a:ext cx="1371600" cy="12715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1400" b="1"/>
              <a:t>15</a:t>
            </a:r>
          </a:p>
          <a:p>
            <a:pPr algn="ctr" eaLnBrk="1" hangingPunct="1">
              <a:spcBef>
                <a:spcPct val="50000"/>
              </a:spcBef>
            </a:pPr>
            <a:r>
              <a:rPr lang="en-US" altLang="en-US" sz="1400" b="1"/>
              <a:t>P</a:t>
            </a:r>
          </a:p>
          <a:p>
            <a:pPr algn="ctr" eaLnBrk="1" hangingPunct="1">
              <a:spcBef>
                <a:spcPct val="50000"/>
              </a:spcBef>
            </a:pPr>
            <a:r>
              <a:rPr lang="en-US" altLang="en-US" sz="1400" b="1"/>
              <a:t>Phosphorus</a:t>
            </a:r>
          </a:p>
          <a:p>
            <a:pPr algn="ctr" eaLnBrk="1" hangingPunct="1">
              <a:spcBef>
                <a:spcPct val="50000"/>
              </a:spcBef>
            </a:pPr>
            <a:r>
              <a:rPr lang="en-US" altLang="en-US" sz="1400" b="1"/>
              <a:t>30.974</a:t>
            </a:r>
          </a:p>
        </p:txBody>
      </p:sp>
      <p:sp>
        <p:nvSpPr>
          <p:cNvPr id="49158" name="Text Box 6">
            <a:extLst>
              <a:ext uri="{FF2B5EF4-FFF2-40B4-BE49-F238E27FC236}">
                <a16:creationId xmlns:a16="http://schemas.microsoft.com/office/drawing/2014/main" id="{66C3F982-E58B-4460-9EEF-808355299B92}"/>
              </a:ext>
            </a:extLst>
          </p:cNvPr>
          <p:cNvSpPr txBox="1">
            <a:spLocks noChangeArrowheads="1"/>
          </p:cNvSpPr>
          <p:nvPr/>
        </p:nvSpPr>
        <p:spPr bwMode="auto">
          <a:xfrm>
            <a:off x="2895600" y="12954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15</a:t>
            </a:r>
          </a:p>
        </p:txBody>
      </p:sp>
      <p:sp>
        <p:nvSpPr>
          <p:cNvPr id="49160" name="Text Box 8">
            <a:extLst>
              <a:ext uri="{FF2B5EF4-FFF2-40B4-BE49-F238E27FC236}">
                <a16:creationId xmlns:a16="http://schemas.microsoft.com/office/drawing/2014/main" id="{206EEE03-0CFA-4B35-AACE-723A5593A4D3}"/>
              </a:ext>
            </a:extLst>
          </p:cNvPr>
          <p:cNvSpPr txBox="1">
            <a:spLocks noChangeArrowheads="1"/>
          </p:cNvSpPr>
          <p:nvPr/>
        </p:nvSpPr>
        <p:spPr bwMode="auto">
          <a:xfrm>
            <a:off x="4800600" y="1295400"/>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16</a:t>
            </a:r>
          </a:p>
        </p:txBody>
      </p:sp>
      <p:sp>
        <p:nvSpPr>
          <p:cNvPr id="49161" name="Text Box 9">
            <a:extLst>
              <a:ext uri="{FF2B5EF4-FFF2-40B4-BE49-F238E27FC236}">
                <a16:creationId xmlns:a16="http://schemas.microsoft.com/office/drawing/2014/main" id="{00D6D85A-0650-48FF-AEF9-A586768AA9DC}"/>
              </a:ext>
            </a:extLst>
          </p:cNvPr>
          <p:cNvSpPr txBox="1">
            <a:spLocks noChangeArrowheads="1"/>
          </p:cNvSpPr>
          <p:nvPr/>
        </p:nvSpPr>
        <p:spPr bwMode="auto">
          <a:xfrm>
            <a:off x="6781800" y="1309688"/>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15</a:t>
            </a:r>
          </a:p>
        </p:txBody>
      </p:sp>
      <p:sp>
        <p:nvSpPr>
          <p:cNvPr id="49162" name="Text Box 10">
            <a:extLst>
              <a:ext uri="{FF2B5EF4-FFF2-40B4-BE49-F238E27FC236}">
                <a16:creationId xmlns:a16="http://schemas.microsoft.com/office/drawing/2014/main" id="{C4682D62-2D46-4B55-A5AF-2C9F13C9F155}"/>
              </a:ext>
            </a:extLst>
          </p:cNvPr>
          <p:cNvSpPr txBox="1">
            <a:spLocks noChangeArrowheads="1"/>
          </p:cNvSpPr>
          <p:nvPr/>
        </p:nvSpPr>
        <p:spPr bwMode="auto">
          <a:xfrm>
            <a:off x="5943600" y="1600200"/>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3</a:t>
            </a:r>
          </a:p>
        </p:txBody>
      </p:sp>
      <p:sp>
        <p:nvSpPr>
          <p:cNvPr id="49163" name="Text Box 11">
            <a:extLst>
              <a:ext uri="{FF2B5EF4-FFF2-40B4-BE49-F238E27FC236}">
                <a16:creationId xmlns:a16="http://schemas.microsoft.com/office/drawing/2014/main" id="{54A6CA1E-CF62-47F7-8925-030AC1C9AD46}"/>
              </a:ext>
            </a:extLst>
          </p:cNvPr>
          <p:cNvSpPr txBox="1">
            <a:spLocks noChangeArrowheads="1"/>
          </p:cNvSpPr>
          <p:nvPr/>
        </p:nvSpPr>
        <p:spPr bwMode="auto">
          <a:xfrm>
            <a:off x="8229600" y="1843088"/>
            <a:ext cx="304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1800"/>
              <a:t>5</a:t>
            </a:r>
          </a:p>
        </p:txBody>
      </p:sp>
      <p:pic>
        <p:nvPicPr>
          <p:cNvPr id="49164" name="Picture 12">
            <a:extLst>
              <a:ext uri="{FF2B5EF4-FFF2-40B4-BE49-F238E27FC236}">
                <a16:creationId xmlns:a16="http://schemas.microsoft.com/office/drawing/2014/main" id="{5697E566-E956-422E-85B3-B73F80A180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819400"/>
            <a:ext cx="3548063" cy="303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dissolve">
                                      <p:cBhvr>
                                        <p:cTn id="7" dur="500"/>
                                        <p:tgtEl>
                                          <p:spTgt spid="49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9157"/>
                                        </p:tgtEl>
                                        <p:attrNameLst>
                                          <p:attrName>style.visibility</p:attrName>
                                        </p:attrNameLst>
                                      </p:cBhvr>
                                      <p:to>
                                        <p:strVal val="visible"/>
                                      </p:to>
                                    </p:set>
                                    <p:animEffect transition="in" filter="fade">
                                      <p:cBhvr>
                                        <p:cTn id="12" dur="2000"/>
                                        <p:tgtEl>
                                          <p:spTgt spid="4915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9156"/>
                                        </p:tgtEl>
                                        <p:attrNameLst>
                                          <p:attrName>style.visibility</p:attrName>
                                        </p:attrNameLst>
                                      </p:cBhvr>
                                      <p:to>
                                        <p:strVal val="visible"/>
                                      </p:to>
                                    </p:set>
                                    <p:animEffect transition="in" filter="fade">
                                      <p:cBhvr>
                                        <p:cTn id="17" dur="2000"/>
                                        <p:tgtEl>
                                          <p:spTgt spid="491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9158"/>
                                        </p:tgtEl>
                                        <p:attrNameLst>
                                          <p:attrName>style.visibility</p:attrName>
                                        </p:attrNameLst>
                                      </p:cBhvr>
                                      <p:to>
                                        <p:strVal val="visible"/>
                                      </p:to>
                                    </p:set>
                                    <p:animEffect transition="in" filter="blinds(horizontal)">
                                      <p:cBhvr>
                                        <p:cTn id="22" dur="500"/>
                                        <p:tgtEl>
                                          <p:spTgt spid="4915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9160"/>
                                        </p:tgtEl>
                                        <p:attrNameLst>
                                          <p:attrName>style.visibility</p:attrName>
                                        </p:attrNameLst>
                                      </p:cBhvr>
                                      <p:to>
                                        <p:strVal val="visible"/>
                                      </p:to>
                                    </p:set>
                                    <p:animEffect transition="in" filter="blinds(horizontal)">
                                      <p:cBhvr>
                                        <p:cTn id="27" dur="500"/>
                                        <p:tgtEl>
                                          <p:spTgt spid="4916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9161"/>
                                        </p:tgtEl>
                                        <p:attrNameLst>
                                          <p:attrName>style.visibility</p:attrName>
                                        </p:attrNameLst>
                                      </p:cBhvr>
                                      <p:to>
                                        <p:strVal val="visible"/>
                                      </p:to>
                                    </p:set>
                                    <p:animEffect transition="in" filter="blinds(horizontal)">
                                      <p:cBhvr>
                                        <p:cTn id="32" dur="500"/>
                                        <p:tgtEl>
                                          <p:spTgt spid="4916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9162"/>
                                        </p:tgtEl>
                                        <p:attrNameLst>
                                          <p:attrName>style.visibility</p:attrName>
                                        </p:attrNameLst>
                                      </p:cBhvr>
                                      <p:to>
                                        <p:strVal val="visible"/>
                                      </p:to>
                                    </p:set>
                                    <p:animEffect transition="in" filter="blinds(horizontal)">
                                      <p:cBhvr>
                                        <p:cTn id="37" dur="500"/>
                                        <p:tgtEl>
                                          <p:spTgt spid="4916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9163"/>
                                        </p:tgtEl>
                                        <p:attrNameLst>
                                          <p:attrName>style.visibility</p:attrName>
                                        </p:attrNameLst>
                                      </p:cBhvr>
                                      <p:to>
                                        <p:strVal val="visible"/>
                                      </p:to>
                                    </p:set>
                                    <p:animEffect transition="in" filter="blinds(horizontal)">
                                      <p:cBhvr>
                                        <p:cTn id="42" dur="500"/>
                                        <p:tgtEl>
                                          <p:spTgt spid="4916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49164"/>
                                        </p:tgtEl>
                                        <p:attrNameLst>
                                          <p:attrName>style.visibility</p:attrName>
                                        </p:attrNameLst>
                                      </p:cBhvr>
                                      <p:to>
                                        <p:strVal val="visible"/>
                                      </p:to>
                                    </p:set>
                                    <p:animEffect transition="in" filter="blinds(horizontal)">
                                      <p:cBhvr>
                                        <p:cTn id="47" dur="500"/>
                                        <p:tgtEl>
                                          <p:spTgt spid="49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6" grpId="0"/>
      <p:bldP spid="49157" grpId="0" animBg="1"/>
      <p:bldP spid="49158" grpId="0"/>
      <p:bldP spid="49160" grpId="0"/>
      <p:bldP spid="49161" grpId="0"/>
      <p:bldP spid="49162" grpId="0"/>
      <p:bldP spid="49163" grpId="0"/>
    </p:bldLst>
  </p:timing>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Ripple</Template>
  <TotalTime>751</TotalTime>
  <Words>269</Words>
  <Application>Microsoft Office PowerPoint</Application>
  <PresentationFormat>On-screen Show (4:3)</PresentationFormat>
  <Paragraphs>103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MS PGothic</vt:lpstr>
      <vt:lpstr>Wingdings</vt:lpstr>
      <vt:lpstr>Calibri</vt:lpstr>
      <vt:lpstr>Ripple</vt:lpstr>
      <vt:lpstr>Drawing Bohr Models</vt:lpstr>
      <vt:lpstr>Bohr Models</vt:lpstr>
      <vt:lpstr>Drawing Bohr Models</vt:lpstr>
      <vt:lpstr>Rules for Energy Levels</vt:lpstr>
      <vt:lpstr>Guided Practice</vt:lpstr>
      <vt:lpstr>Guided Practice</vt:lpstr>
      <vt:lpstr>Guided Practice</vt:lpstr>
      <vt:lpstr>Guided Practice</vt:lpstr>
      <vt:lpstr>Guided Practice</vt:lpstr>
      <vt:lpstr>Guided Practice</vt:lpstr>
    </vt:vector>
  </TitlesOfParts>
  <Company>ACPS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Drawing Bohr Models</dc:title>
  <dc:creator>ACPS</dc:creator>
  <cp:lastModifiedBy>Megan Murphy</cp:lastModifiedBy>
  <cp:revision>14</cp:revision>
  <dcterms:created xsi:type="dcterms:W3CDTF">2008-10-21T18:02:30Z</dcterms:created>
  <dcterms:modified xsi:type="dcterms:W3CDTF">2018-02-25T21:49:51Z</dcterms:modified>
</cp:coreProperties>
</file>