
<file path=[Content_Types].xml><?xml version="1.0" encoding="utf-8"?>
<Types xmlns="http://schemas.openxmlformats.org/package/2006/content-types">
  <Default Extension="png" ContentType="image/png"/>
  <Default Extension="png&amp;ehk=FVrBdhd0VYcyED2hYeuD1Q&amp;r=0&amp;pid=OfficeInsert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murphysscienceclass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Question_mark_alternate.png" TargetMode="External"/><Relationship Id="rId2" Type="http://schemas.openxmlformats.org/officeDocument/2006/relationships/image" Target="../media/image6.png&amp;ehk=FVrBdhd0VYcyED2hYeuD1Q&amp;r=0&amp;pid=OfficeInsert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22E3-0FC4-4657-913D-7F2CA4B2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Take A seat and Grab your folder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C3FF3-D6BB-41D9-88FF-B50657A1C5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31AFC-A4FE-4A3C-B8D8-CF821BFF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1F5F4-69B2-414D-89F4-861C68925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Notebook or Composition Notebook</a:t>
            </a:r>
          </a:p>
          <a:p>
            <a:r>
              <a:rPr lang="en-US" sz="2800" dirty="0"/>
              <a:t>Signed Syllabus Page</a:t>
            </a:r>
          </a:p>
          <a:p>
            <a:pPr lvl="1"/>
            <a:r>
              <a:rPr lang="en-US" sz="2600" dirty="0"/>
              <a:t>First grade in the gradebook!</a:t>
            </a:r>
          </a:p>
        </p:txBody>
      </p:sp>
    </p:spTree>
    <p:extLst>
      <p:ext uri="{BB962C8B-B14F-4D97-AF65-F5344CB8AC3E}">
        <p14:creationId xmlns:p14="http://schemas.microsoft.com/office/powerpoint/2010/main" val="71394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Freeform 14" title="right scallop 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</p:sp>
      <p:pic>
        <p:nvPicPr>
          <p:cNvPr id="2054" name="Picture 6" descr="Image result for Science memes">
            <a:extLst>
              <a:ext uri="{FF2B5EF4-FFF2-40B4-BE49-F238E27FC236}">
                <a16:creationId xmlns:a16="http://schemas.microsoft.com/office/drawing/2014/main" id="{94348740-2FCF-42CF-A6C7-0363DA4D6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5" y="2158342"/>
            <a:ext cx="3995589" cy="254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BC538C-E813-451A-B6EB-FD0A91C28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1909" y="951400"/>
            <a:ext cx="5875694" cy="4654296"/>
          </a:xfrm>
        </p:spPr>
        <p:txBody>
          <a:bodyPr>
            <a:normAutofit/>
          </a:bodyPr>
          <a:lstStyle/>
          <a:p>
            <a:r>
              <a:rPr lang="en-US" sz="9300"/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27EB2-A7F2-4857-A47E-7AD6277AF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1910" y="5614416"/>
            <a:ext cx="5875692" cy="804672"/>
          </a:xfrm>
        </p:spPr>
        <p:txBody>
          <a:bodyPr>
            <a:normAutofit/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2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1" title="right scallop 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7" name="Rectangle 76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8" name="Picture 4" descr="Image result for bill nye the science guy memes">
            <a:extLst>
              <a:ext uri="{FF2B5EF4-FFF2-40B4-BE49-F238E27FC236}">
                <a16:creationId xmlns:a16="http://schemas.microsoft.com/office/drawing/2014/main" id="{5EAD5FBF-883E-43DA-A76F-96010350A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27" y="1554906"/>
            <a:ext cx="5978273" cy="343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EA36C5-3841-4B4B-86EB-DF5C1303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8ADB3-A0A2-4DAF-9D7B-AB94E0E07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Introduction/Welcome</a:t>
            </a:r>
          </a:p>
          <a:p>
            <a:r>
              <a:rPr lang="en-US" dirty="0">
                <a:solidFill>
                  <a:srgbClr val="FFFFFF"/>
                </a:solidFill>
              </a:rPr>
              <a:t>About Ms. Murphy </a:t>
            </a:r>
          </a:p>
          <a:p>
            <a:r>
              <a:rPr lang="en-US" dirty="0">
                <a:solidFill>
                  <a:srgbClr val="FFFFFF"/>
                </a:solidFill>
              </a:rPr>
              <a:t>Syllabus/Expectations</a:t>
            </a:r>
          </a:p>
          <a:p>
            <a:r>
              <a:rPr lang="en-US" dirty="0">
                <a:solidFill>
                  <a:srgbClr val="FFFFFF"/>
                </a:solidFill>
              </a:rPr>
              <a:t>Routine and Procedures for Class</a:t>
            </a:r>
          </a:p>
          <a:p>
            <a:r>
              <a:rPr lang="en-US" dirty="0">
                <a:solidFill>
                  <a:srgbClr val="FFFFFF"/>
                </a:solidFill>
              </a:rPr>
              <a:t>Class Website</a:t>
            </a:r>
          </a:p>
          <a:p>
            <a:r>
              <a:rPr lang="en-US" dirty="0">
                <a:solidFill>
                  <a:srgbClr val="FFFFFF"/>
                </a:solidFill>
              </a:rPr>
              <a:t>Construction Zone Activity </a:t>
            </a:r>
          </a:p>
          <a:p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n animal&#10;&#10;Description generated with very high confidence">
            <a:extLst>
              <a:ext uri="{FF2B5EF4-FFF2-40B4-BE49-F238E27FC236}">
                <a16:creationId xmlns:a16="http://schemas.microsoft.com/office/drawing/2014/main" id="{12BC8811-C574-4642-8799-87D76BAB4A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6358"/>
          <a:stretch/>
        </p:blipFill>
        <p:spPr>
          <a:xfrm>
            <a:off x="7715250" y="2400300"/>
            <a:ext cx="3743323" cy="350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151F86-0F8E-48DF-AF38-4F68AB09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About Ms. Murphy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DF16-BB16-4055-9ABB-CB1CA763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9905"/>
            <a:ext cx="6015897" cy="4189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Graduated from ASU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Studied Biological Sciences 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Emphasis on Neurobiology and Physiology</a:t>
            </a:r>
          </a:p>
          <a:p>
            <a:pPr>
              <a:lnSpc>
                <a:spcPct val="100000"/>
              </a:lnSpc>
            </a:pPr>
            <a:r>
              <a:rPr lang="en-US" dirty="0"/>
              <a:t>Teaching for 2 years</a:t>
            </a:r>
          </a:p>
          <a:p>
            <a:pPr>
              <a:lnSpc>
                <a:spcPct val="100000"/>
              </a:lnSpc>
            </a:pPr>
            <a:r>
              <a:rPr lang="en-US" dirty="0"/>
              <a:t>Rattlesnake Researcher (ASU)</a:t>
            </a:r>
          </a:p>
          <a:p>
            <a:pPr>
              <a:lnSpc>
                <a:spcPct val="100000"/>
              </a:lnSpc>
            </a:pPr>
            <a:r>
              <a:rPr lang="en-US" dirty="0"/>
              <a:t>Previous Jobs:  Venomous Snake Curator, Crocodile Wrestler, Zookeeper, Lizard Researcher (Yuma)</a:t>
            </a:r>
          </a:p>
          <a:p>
            <a:pPr>
              <a:lnSpc>
                <a:spcPct val="100000"/>
              </a:lnSpc>
            </a:pPr>
            <a:r>
              <a:rPr lang="en-US" dirty="0"/>
              <a:t>One dog, one cat, two snakes, and one hedgehog, one tarantula</a:t>
            </a:r>
          </a:p>
          <a:p>
            <a:pPr>
              <a:lnSpc>
                <a:spcPct val="100000"/>
              </a:lnSpc>
            </a:pPr>
            <a:r>
              <a:rPr lang="en-US" dirty="0"/>
              <a:t>Goal for this year (2017): Hike the Grand Canyon </a:t>
            </a:r>
          </a:p>
        </p:txBody>
      </p:sp>
    </p:spTree>
    <p:extLst>
      <p:ext uri="{BB962C8B-B14F-4D97-AF65-F5344CB8AC3E}">
        <p14:creationId xmlns:p14="http://schemas.microsoft.com/office/powerpoint/2010/main" val="303102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630AA-B8B4-4DF7-8BC7-4AF98CA43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493" y="1839432"/>
            <a:ext cx="8187071" cy="187432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DA10C-4AD3-48EE-87F8-BEFCACCCA3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8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0" title="right scallop 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76" name="Picture 4" descr="Image result for Respect meme">
            <a:extLst>
              <a:ext uri="{FF2B5EF4-FFF2-40B4-BE49-F238E27FC236}">
                <a16:creationId xmlns:a16="http://schemas.microsoft.com/office/drawing/2014/main" id="{44C97C09-FAF5-4605-9D17-F496DCD13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87" y="1600709"/>
            <a:ext cx="3656581" cy="365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7232B9-2A5F-4FF4-A04E-7F7C8235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en-US" sz="4700" dirty="0"/>
              <a:t>Routines and Procedures for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52DD-6339-41DB-85BA-BEC60872F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886674"/>
            <a:ext cx="6306309" cy="44866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Entering class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Folders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Turning in Assignments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Bell Work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Pencils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Bathrooms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Hall passes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Exit Ticket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Food and Drink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68551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9BEE-15DB-4FCD-B662-8AFDDA05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67A16-817B-4B7D-ADC3-07FDFFE02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http://msmurphysscienceclass.weebly.com/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9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11" title="right scallop 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8" name="Picture 2" descr="Image result for Construction zone">
            <a:extLst>
              <a:ext uri="{FF2B5EF4-FFF2-40B4-BE49-F238E27FC236}">
                <a16:creationId xmlns:a16="http://schemas.microsoft.com/office/drawing/2014/main" id="{BCC6D07F-44CF-4D27-8CB3-0ADFFA499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27" y="964552"/>
            <a:ext cx="5978273" cy="461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FEF381-8947-4B11-8AAB-171060D2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996" y="-127591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Construction Zone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59D6-FABB-4FC3-BC89-0397CBBF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197864"/>
            <a:ext cx="3090672" cy="5447485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Go to the table that has your number.</a:t>
            </a:r>
          </a:p>
          <a:p>
            <a:r>
              <a:rPr lang="en-US" sz="1800" dirty="0">
                <a:solidFill>
                  <a:srgbClr val="FFFFFF"/>
                </a:solidFill>
              </a:rPr>
              <a:t>You and your team will have 20 mins to build a house out of the deck of cards on your table.</a:t>
            </a:r>
          </a:p>
          <a:p>
            <a:r>
              <a:rPr lang="en-US" sz="1800" dirty="0">
                <a:solidFill>
                  <a:srgbClr val="FFFFFF"/>
                </a:solidFill>
              </a:rPr>
              <a:t>Your team can use all of the supplies that are on your table.</a:t>
            </a:r>
          </a:p>
          <a:p>
            <a:r>
              <a:rPr lang="en-US" sz="1800" dirty="0">
                <a:solidFill>
                  <a:srgbClr val="FFFFFF"/>
                </a:solidFill>
              </a:rPr>
              <a:t>Goal: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Creative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Tallest</a:t>
            </a:r>
          </a:p>
          <a:p>
            <a:r>
              <a:rPr lang="en-US" sz="1800" dirty="0">
                <a:solidFill>
                  <a:srgbClr val="FFFFFF"/>
                </a:solidFill>
              </a:rPr>
              <a:t>Tallest or most creative house wins a prize.</a:t>
            </a:r>
          </a:p>
          <a:p>
            <a:r>
              <a:rPr lang="en-US" sz="1800" b="1" dirty="0">
                <a:solidFill>
                  <a:srgbClr val="FFFFFF"/>
                </a:solidFill>
              </a:rPr>
              <a:t>Catch: All team members have to be completely silent when building the house. </a:t>
            </a:r>
          </a:p>
          <a:p>
            <a:r>
              <a:rPr lang="en-US" sz="1800" dirty="0">
                <a:solidFill>
                  <a:srgbClr val="FFFFFF"/>
                </a:solidFill>
              </a:rPr>
              <a:t>If your team is not silent, then your team will be disqualified. </a:t>
            </a:r>
          </a:p>
          <a:p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effectLst/>
        </p:spPr>
      </p:sp>
      <p:sp>
        <p:nvSpPr>
          <p:cNvPr id="73" name="Freeform 6" title="scalloped circl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6974" y="0"/>
            <a:ext cx="353502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6" title="scalloped circl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3588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3" name="Rectangle 82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Rectangle 8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23882" y="-1"/>
            <a:ext cx="66184" cy="6858001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00309B-9C9D-47BD-A2CC-93946D64B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95428" y="3511829"/>
            <a:ext cx="2091204" cy="2706624"/>
          </a:xfrm>
          <a:prstGeom prst="rect">
            <a:avLst/>
          </a:prstGeom>
        </p:spPr>
      </p:pic>
      <p:pic>
        <p:nvPicPr>
          <p:cNvPr id="5122" name="Picture 2" descr="Image result for Science">
            <a:extLst>
              <a:ext uri="{FF2B5EF4-FFF2-40B4-BE49-F238E27FC236}">
                <a16:creationId xmlns:a16="http://schemas.microsoft.com/office/drawing/2014/main" id="{EB1116B9-97DA-4B0F-BF5D-9E2F0D324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968" y="643464"/>
            <a:ext cx="2402129" cy="270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EAF90-AF21-4A23-9D23-702D47E6B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03" y="1098388"/>
            <a:ext cx="7818540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800" spc="800"/>
              <a:t>Reflection: How does this relate to science?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99C0F4-9FA4-47F1-820C-EC2EFD273262}"/>
              </a:ext>
            </a:extLst>
          </p:cNvPr>
          <p:cNvSpPr txBox="1"/>
          <p:nvPr/>
        </p:nvSpPr>
        <p:spPr>
          <a:xfrm>
            <a:off x="9771145" y="6657945"/>
            <a:ext cx="24208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commons.wikimedia.org/wiki/File:Question_mark_alternate.png"/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/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39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4069</TotalTime>
  <Words>256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Please Take A seat and Grab your folder</vt:lpstr>
      <vt:lpstr>Welcome!</vt:lpstr>
      <vt:lpstr>Objectives</vt:lpstr>
      <vt:lpstr>About Ms. Murphy</vt:lpstr>
      <vt:lpstr>Syllabus</vt:lpstr>
      <vt:lpstr>Routines and Procedures for Class</vt:lpstr>
      <vt:lpstr>Class Website</vt:lpstr>
      <vt:lpstr>Construction Zone </vt:lpstr>
      <vt:lpstr>Reflection: How does this relate to science?</vt:lpstr>
      <vt:lpstr>Due Tomorrow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Murphy</dc:creator>
  <cp:lastModifiedBy>Megan Murphy</cp:lastModifiedBy>
  <cp:revision>9</cp:revision>
  <dcterms:created xsi:type="dcterms:W3CDTF">2017-08-01T21:25:29Z</dcterms:created>
  <dcterms:modified xsi:type="dcterms:W3CDTF">2017-08-07T20:58:32Z</dcterms:modified>
</cp:coreProperties>
</file>