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83" r:id="rId27"/>
    <p:sldId id="286" r:id="rId28"/>
    <p:sldId id="284" r:id="rId29"/>
    <p:sldId id="285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A9CF4-EB75-4871-B7A3-F087F7B2AFA1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9CE7-2BD6-42AC-8EC6-F67EE891F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Fluid Forces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pic>
        <p:nvPicPr>
          <p:cNvPr id="4" name="Content Placeholder 3" descr="walking in snow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724400" cy="3505200"/>
          </a:xfrm>
        </p:spPr>
      </p:pic>
      <p:pic>
        <p:nvPicPr>
          <p:cNvPr id="5" name="Picture 4" descr="walking in snow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0"/>
            <a:ext cx="44196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524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Why???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Increase area decrease pressure</a:t>
            </a:r>
          </a:p>
          <a:p>
            <a:pPr>
              <a:buNone/>
            </a:pPr>
            <a:r>
              <a:rPr lang="en-US" dirty="0" smtClean="0"/>
              <a:t>Decrease area increase pressure</a:t>
            </a:r>
          </a:p>
          <a:p>
            <a:pPr>
              <a:buNone/>
            </a:pPr>
            <a:r>
              <a:rPr lang="en-US" dirty="0" smtClean="0"/>
              <a:t>For example:  If you apply 20 </a:t>
            </a:r>
            <a:r>
              <a:rPr lang="en-US" dirty="0" err="1" smtClean="0"/>
              <a:t>newtons</a:t>
            </a:r>
            <a:r>
              <a:rPr lang="en-US" dirty="0" smtClean="0"/>
              <a:t> of force in an area of 20 m</a:t>
            </a:r>
            <a:r>
              <a:rPr lang="en-US" baseline="30000" dirty="0" smtClean="0"/>
              <a:t>2 </a:t>
            </a:r>
            <a:r>
              <a:rPr lang="en-US" dirty="0" smtClean="0"/>
              <a:t>then you have a pressure of  1n/m</a:t>
            </a:r>
            <a:r>
              <a:rPr lang="en-US" baseline="30000" dirty="0" smtClean="0"/>
              <a:t>2</a:t>
            </a:r>
            <a:r>
              <a:rPr lang="en-US" dirty="0" smtClean="0"/>
              <a:t> or 1 </a:t>
            </a:r>
            <a:r>
              <a:rPr lang="en-US" dirty="0" err="1" smtClean="0"/>
              <a:t>pascal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If you apply 20 </a:t>
            </a:r>
            <a:r>
              <a:rPr lang="en-US" dirty="0" err="1" smtClean="0"/>
              <a:t>newtons</a:t>
            </a:r>
            <a:r>
              <a:rPr lang="en-US" dirty="0" smtClean="0"/>
              <a:t> of force in 5 m</a:t>
            </a:r>
            <a:r>
              <a:rPr lang="en-US" baseline="30000" dirty="0" smtClean="0"/>
              <a:t>2</a:t>
            </a:r>
            <a:r>
              <a:rPr lang="en-US" dirty="0" smtClean="0"/>
              <a:t> then you have a pressure of 4n/m</a:t>
            </a:r>
            <a:r>
              <a:rPr lang="en-US" baseline="30000" dirty="0" smtClean="0"/>
              <a:t>2</a:t>
            </a:r>
            <a:r>
              <a:rPr lang="en-US" dirty="0" smtClean="0"/>
              <a:t> or 4 </a:t>
            </a:r>
            <a:r>
              <a:rPr lang="en-US" dirty="0" err="1" smtClean="0"/>
              <a:t>pascal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Same force but different area, different pressure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Any substance that can easily flow.</a:t>
            </a:r>
          </a:p>
          <a:p>
            <a:pPr>
              <a:buNone/>
            </a:pPr>
            <a:r>
              <a:rPr lang="en-US" dirty="0" smtClean="0"/>
              <a:t>For example:  water, air, helium, oxygen, oil etc.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7124"/>
            <a:ext cx="3505200" cy="3960876"/>
          </a:xfrm>
          <a:prstGeom prst="rect">
            <a:avLst/>
          </a:prstGeom>
        </p:spPr>
      </p:pic>
      <p:pic>
        <p:nvPicPr>
          <p:cNvPr id="5" name="Picture 4" descr="water-drop-in-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1900" y="3429000"/>
            <a:ext cx="4102100" cy="3429000"/>
          </a:xfrm>
          <a:prstGeom prst="rect">
            <a:avLst/>
          </a:prstGeom>
        </p:spPr>
      </p:pic>
      <p:pic>
        <p:nvPicPr>
          <p:cNvPr id="6" name="Picture 5" descr="helium ballo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200400"/>
            <a:ext cx="42862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Pressure</a:t>
            </a:r>
            <a:endParaRPr lang="en-US" dirty="0"/>
          </a:p>
        </p:txBody>
      </p:sp>
      <p:pic>
        <p:nvPicPr>
          <p:cNvPr id="4" name="Content Placeholder 3" descr="press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40079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ocean profil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295400"/>
            <a:ext cx="5181600" cy="5334000"/>
          </a:xfrm>
          <a:prstGeom prst="rect">
            <a:avLst/>
          </a:prstGeom>
        </p:spPr>
      </p:pic>
      <p:pic>
        <p:nvPicPr>
          <p:cNvPr id="6" name="Picture 5" descr="atmosph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3810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and Elevation/Depth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Pressure decrease as elevation increases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levation increa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8362"/>
            <a:ext cx="7772400" cy="449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and Elevation/Depth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Pressure increases as depth increases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ater pressu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24"/>
            <a:ext cx="9143999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a force is applied to a confined fluid, the increase of pressure is transmitted equally to all parts of the fluid.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ascal's princi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00400"/>
            <a:ext cx="838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Principle</a:t>
            </a:r>
            <a:endParaRPr lang="en-US" dirty="0"/>
          </a:p>
        </p:txBody>
      </p:sp>
      <p:pic>
        <p:nvPicPr>
          <p:cNvPr id="4" name="Content Placeholder 3" descr="br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5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Principle</a:t>
            </a:r>
            <a:endParaRPr lang="en-US" dirty="0"/>
          </a:p>
        </p:txBody>
      </p:sp>
      <p:pic>
        <p:nvPicPr>
          <p:cNvPr id="4" name="Content Placeholder 3" descr="cartesian d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5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590800" y="228600"/>
            <a:ext cx="11582400" cy="990600"/>
          </a:xfrm>
        </p:spPr>
        <p:txBody>
          <a:bodyPr/>
          <a:lstStyle/>
          <a:p>
            <a:r>
              <a:rPr lang="en-US" dirty="0" smtClean="0"/>
              <a:t>             Force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Force– any push or pull upon an object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Example: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</a:t>
            </a:r>
            <a:r>
              <a:rPr lang="en-US" dirty="0" smtClean="0"/>
              <a:t>Lifting </a:t>
            </a:r>
            <a:r>
              <a:rPr lang="en-US" dirty="0" smtClean="0"/>
              <a:t>books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Pushing a car stuck in the snow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Pulling your little brother/sister in 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wagon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Pushing on a wall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Earth being pulled by the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hydraulic system multiplies the force by applying the force to a smaller area transmitted through a confined fluid to a larger area.</a:t>
            </a:r>
          </a:p>
          <a:p>
            <a:pPr>
              <a:buNone/>
            </a:pPr>
            <a:r>
              <a:rPr lang="en-US" dirty="0" smtClean="0"/>
              <a:t>Example;</a:t>
            </a:r>
          </a:p>
          <a:p>
            <a:pPr>
              <a:buNone/>
            </a:pPr>
            <a:r>
              <a:rPr lang="en-US" dirty="0" smtClean="0"/>
              <a:t>Push with 10 N of force on a 5m</a:t>
            </a:r>
            <a:r>
              <a:rPr lang="en-US" baseline="30000" dirty="0" smtClean="0"/>
              <a:t>2</a:t>
            </a:r>
            <a:r>
              <a:rPr lang="en-US" dirty="0" smtClean="0"/>
              <a:t> area.</a:t>
            </a:r>
          </a:p>
          <a:p>
            <a:pPr>
              <a:buNone/>
            </a:pPr>
            <a:r>
              <a:rPr lang="en-US" dirty="0" smtClean="0"/>
              <a:t>Pressure = 10N/5m</a:t>
            </a:r>
            <a:r>
              <a:rPr lang="en-US" baseline="30000" dirty="0" smtClean="0"/>
              <a:t>2</a:t>
            </a:r>
            <a:r>
              <a:rPr lang="en-US" dirty="0" smtClean="0"/>
              <a:t>= 2N/m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dirty="0" smtClean="0"/>
              <a:t>Apply that pressure over a greater area</a:t>
            </a:r>
          </a:p>
          <a:p>
            <a:pPr>
              <a:buNone/>
            </a:pPr>
            <a:r>
              <a:rPr lang="en-US" dirty="0" smtClean="0"/>
              <a:t>2N/m</a:t>
            </a:r>
            <a:r>
              <a:rPr lang="en-US" baseline="30000" dirty="0" smtClean="0"/>
              <a:t>2</a:t>
            </a:r>
            <a:r>
              <a:rPr lang="en-US" dirty="0" smtClean="0"/>
              <a:t>= ?/10m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dirty="0" smtClean="0"/>
              <a:t>2n/m</a:t>
            </a:r>
            <a:r>
              <a:rPr lang="en-US" baseline="30000" dirty="0" smtClean="0"/>
              <a:t>2</a:t>
            </a:r>
            <a:r>
              <a:rPr lang="en-US" dirty="0" smtClean="0"/>
              <a:t>X10m</a:t>
            </a:r>
            <a:r>
              <a:rPr lang="en-US" baseline="30000" dirty="0" smtClean="0"/>
              <a:t>2</a:t>
            </a:r>
            <a:r>
              <a:rPr lang="en-US" dirty="0" smtClean="0"/>
              <a:t>=Force</a:t>
            </a:r>
          </a:p>
          <a:p>
            <a:pPr>
              <a:buNone/>
            </a:pPr>
            <a:r>
              <a:rPr lang="en-US" dirty="0" smtClean="0"/>
              <a:t>20N=Force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Pascal’s Principle</a:t>
            </a:r>
            <a:br>
              <a:rPr lang="en-US" dirty="0" smtClean="0"/>
            </a:br>
            <a:r>
              <a:rPr lang="en-US" smtClean="0"/>
              <a:t>Hydraulic System</a:t>
            </a:r>
            <a:endParaRPr lang="en-US"/>
          </a:p>
        </p:txBody>
      </p:sp>
      <p:pic>
        <p:nvPicPr>
          <p:cNvPr id="4" name="Content Placeholder 3" descr="pascal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</p:spPr>
      </p:pic>
      <p:sp>
        <p:nvSpPr>
          <p:cNvPr id="5" name="Rectangle 4"/>
          <p:cNvSpPr/>
          <p:nvPr/>
        </p:nvSpPr>
        <p:spPr>
          <a:xfrm>
            <a:off x="1752600" y="5105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2N/m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32766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01000" y="4267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0" y="4800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2600" y="4114800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or Sinking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Buoyant force—force exerted by water, upward direction-against gravity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buoy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2152650" cy="3581400"/>
          </a:xfrm>
          <a:prstGeom prst="rect">
            <a:avLst/>
          </a:prstGeom>
        </p:spPr>
      </p:pic>
      <p:pic>
        <p:nvPicPr>
          <p:cNvPr id="5" name="Picture 4" descr="bouyant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6302" y="2438400"/>
            <a:ext cx="3481098" cy="4162425"/>
          </a:xfrm>
          <a:prstGeom prst="rect">
            <a:avLst/>
          </a:prstGeom>
        </p:spPr>
      </p:pic>
      <p:pic>
        <p:nvPicPr>
          <p:cNvPr id="6" name="Picture 5" descr="bouyant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3162" y="2057400"/>
            <a:ext cx="2854587" cy="457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Archimedes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Archimedes Principle—buoyant force equal to the weight of the fluid displaced by the object</a:t>
            </a:r>
            <a:endParaRPr lang="en-US" dirty="0"/>
          </a:p>
        </p:txBody>
      </p:sp>
      <p:pic>
        <p:nvPicPr>
          <p:cNvPr id="4" name="Picture 3" descr="archime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4495800" cy="3746500"/>
          </a:xfrm>
          <a:prstGeom prst="rect">
            <a:avLst/>
          </a:prstGeom>
        </p:spPr>
      </p:pic>
      <p:pic>
        <p:nvPicPr>
          <p:cNvPr id="5" name="Picture 4" descr="archimedes_princi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819400"/>
            <a:ext cx="37909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or Sinking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Gravity is always the downward force-which is the weight of the object.</a:t>
            </a:r>
          </a:p>
          <a:p>
            <a:pPr>
              <a:buNone/>
            </a:pPr>
            <a:r>
              <a:rPr lang="en-US" dirty="0" smtClean="0"/>
              <a:t>If weight is greater than the opposite buoyant force then the object will sink</a:t>
            </a:r>
          </a:p>
          <a:p>
            <a:pPr>
              <a:buNone/>
            </a:pPr>
            <a:r>
              <a:rPr lang="en-US" dirty="0" smtClean="0"/>
              <a:t>If weight is less than the buoyant force then the object will only sink until enough fluid is displaced with a weight equal to the 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sity bo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Density is equal to mass divided by volume</a:t>
            </a:r>
          </a:p>
          <a:p>
            <a:pPr>
              <a:buNone/>
            </a:pPr>
            <a:r>
              <a:rPr lang="en-US" dirty="0" smtClean="0"/>
              <a:t>The density of water is 1.0g/</a:t>
            </a:r>
            <a:r>
              <a:rPr lang="en-US" dirty="0" err="1" smtClean="0"/>
              <a:t>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Density = </a:t>
            </a:r>
            <a:r>
              <a:rPr lang="en-US" u="sng" dirty="0" smtClean="0"/>
              <a:t>mass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volume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 = </a:t>
            </a:r>
            <a:r>
              <a:rPr lang="en-US" u="sng" dirty="0" smtClean="0"/>
              <a:t>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Units of density is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g/</a:t>
            </a:r>
            <a:r>
              <a:rPr lang="en-US" dirty="0" err="1" smtClean="0"/>
              <a:t>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1cm</a:t>
            </a:r>
            <a:r>
              <a:rPr lang="en-US" baseline="30000" dirty="0" smtClean="0"/>
              <a:t>3</a:t>
            </a:r>
            <a:r>
              <a:rPr lang="en-US" dirty="0" smtClean="0"/>
              <a:t> = 1mL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An object has a mass of 25g and takes up a volume of 26cm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density is .961g/cm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 = </a:t>
            </a:r>
            <a:r>
              <a:rPr lang="en-US" u="sng" dirty="0" smtClean="0"/>
              <a:t>m</a:t>
            </a:r>
          </a:p>
          <a:p>
            <a:pPr>
              <a:buNone/>
            </a:pPr>
            <a:r>
              <a:rPr lang="en-US" dirty="0" smtClean="0"/>
              <a:t>        v</a:t>
            </a:r>
          </a:p>
          <a:p>
            <a:pPr>
              <a:buNone/>
            </a:pPr>
            <a:r>
              <a:rPr lang="en-US" dirty="0" smtClean="0"/>
              <a:t>.961g/cm</a:t>
            </a:r>
            <a:r>
              <a:rPr lang="en-US" baseline="30000" dirty="0" smtClean="0"/>
              <a:t>3</a:t>
            </a:r>
            <a:r>
              <a:rPr lang="en-US" dirty="0" smtClean="0"/>
              <a:t> = </a:t>
            </a:r>
            <a:r>
              <a:rPr lang="en-US" u="sng" dirty="0" smtClean="0"/>
              <a:t>25g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26cm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object has a mass of 300 g and a volume of 50mL</a:t>
            </a:r>
          </a:p>
          <a:p>
            <a:pPr>
              <a:buNone/>
            </a:pPr>
            <a:r>
              <a:rPr lang="en-US" dirty="0" smtClean="0"/>
              <a:t>Reminder: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 = </a:t>
            </a:r>
            <a:r>
              <a:rPr lang="en-US" u="sng" dirty="0" smtClean="0"/>
              <a:t>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v</a:t>
            </a:r>
          </a:p>
          <a:p>
            <a:pPr>
              <a:buNone/>
            </a:pPr>
            <a:r>
              <a:rPr lang="en-US" dirty="0" smtClean="0"/>
              <a:t>Answer:</a:t>
            </a:r>
          </a:p>
          <a:p>
            <a:pPr>
              <a:buNone/>
            </a:pPr>
            <a:r>
              <a:rPr lang="en-US" dirty="0" smtClean="0"/>
              <a:t>300g/50mL =  6g/</a:t>
            </a:r>
            <a:r>
              <a:rPr lang="en-US" dirty="0" err="1" smtClean="0"/>
              <a:t>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Inertia—an object at rest stays at rest and an object that is moving at constant velocity will remain moving unless an outside unbalanced force acts upon it.</a:t>
            </a:r>
          </a:p>
          <a:p>
            <a:r>
              <a:rPr lang="en-US" dirty="0" smtClean="0"/>
              <a:t>You catch a ball</a:t>
            </a:r>
          </a:p>
          <a:p>
            <a:r>
              <a:rPr lang="en-US" dirty="0" smtClean="0"/>
              <a:t>Gravity pulls you down</a:t>
            </a:r>
            <a:endParaRPr lang="en-US" dirty="0"/>
          </a:p>
        </p:txBody>
      </p:sp>
      <p:pic>
        <p:nvPicPr>
          <p:cNvPr id="4" name="Picture 3" descr="unbalanced-fo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762500"/>
            <a:ext cx="521017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 regular shaped object has a mass of 20 grams.</a:t>
            </a:r>
          </a:p>
          <a:p>
            <a:pPr>
              <a:buNone/>
            </a:pPr>
            <a:r>
              <a:rPr lang="en-US" dirty="0" smtClean="0"/>
              <a:t>The length of the object is 2 cm; the width is 3cm ; and the height is 3cm.</a:t>
            </a:r>
          </a:p>
          <a:p>
            <a:pPr>
              <a:buNone/>
            </a:pPr>
            <a:r>
              <a:rPr lang="en-US" dirty="0" smtClean="0"/>
              <a:t>What is the density of the object?</a:t>
            </a:r>
          </a:p>
          <a:p>
            <a:pPr>
              <a:buNone/>
            </a:pPr>
            <a:r>
              <a:rPr lang="en-US" dirty="0" smtClean="0"/>
              <a:t>Do you think it will sink or float in water?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Volume = 2cm X 3cm X 3cm</a:t>
            </a:r>
          </a:p>
          <a:p>
            <a:pPr>
              <a:buNone/>
            </a:pPr>
            <a:r>
              <a:rPr lang="en-US" dirty="0" smtClean="0"/>
              <a:t>18cm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Density = mass/volume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Density = 20grams /18cm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Density = 1.1111g/cm</a:t>
            </a:r>
            <a:r>
              <a:rPr lang="en-US" baseline="30000" dirty="0" smtClean="0"/>
              <a:t>3</a:t>
            </a:r>
          </a:p>
          <a:p>
            <a:pPr>
              <a:buNone/>
            </a:pPr>
            <a:r>
              <a:rPr lang="en-US" dirty="0" smtClean="0"/>
              <a:t>Sinks in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Pressure exerted by a moving fluid is less than the pressure of the surrounding fluid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ernoullis-princi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429000"/>
            <a:ext cx="3810000" cy="3124200"/>
          </a:xfrm>
          <a:prstGeom prst="rect">
            <a:avLst/>
          </a:prstGeom>
        </p:spPr>
      </p:pic>
      <p:pic>
        <p:nvPicPr>
          <p:cNvPr id="5" name="Picture 4" descr="berno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66700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Pressure-force pushing on a surface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ocean profil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209800"/>
            <a:ext cx="5181600" cy="4419600"/>
          </a:xfrm>
          <a:prstGeom prst="rect">
            <a:avLst/>
          </a:prstGeom>
        </p:spPr>
      </p:pic>
      <p:pic>
        <p:nvPicPr>
          <p:cNvPr id="6" name="Picture 5" descr="atmosph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3810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pic>
        <p:nvPicPr>
          <p:cNvPr id="4" name="Content Placeholder 3" descr="walking in 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1"/>
            <a:ext cx="4495800" cy="2514600"/>
          </a:xfrm>
        </p:spPr>
      </p:pic>
      <p:pic>
        <p:nvPicPr>
          <p:cNvPr id="5" name="Picture 4" descr="walking in snow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345180"/>
            <a:ext cx="4724400" cy="3512820"/>
          </a:xfrm>
          <a:prstGeom prst="rect">
            <a:avLst/>
          </a:prstGeom>
        </p:spPr>
      </p:pic>
      <p:pic>
        <p:nvPicPr>
          <p:cNvPr id="6" name="Picture 5" descr="walking in snow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8" name="Picture 7" descr="walking in snow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066800"/>
            <a:ext cx="4648200" cy="237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pic>
        <p:nvPicPr>
          <p:cNvPr id="4" name="Content Placeholder 3" descr="walking in snow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pic>
        <p:nvPicPr>
          <p:cNvPr id="4" name="Content Placeholder 3" descr="walking in snow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724400" cy="3505200"/>
          </a:xfrm>
        </p:spPr>
      </p:pic>
      <p:pic>
        <p:nvPicPr>
          <p:cNvPr id="5" name="Picture 4" descr="walking in snow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819400"/>
            <a:ext cx="44196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524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Why???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equals force divided by area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Pressure = </a:t>
            </a:r>
            <a:r>
              <a:rPr lang="en-US" u="sng" dirty="0" smtClean="0"/>
              <a:t>Force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Area                   </a:t>
            </a:r>
          </a:p>
        </p:txBody>
      </p:sp>
      <p:pic>
        <p:nvPicPr>
          <p:cNvPr id="4" name="Picture 3" descr="pressure and are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362200"/>
            <a:ext cx="502920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Pressure = </a:t>
            </a:r>
            <a:r>
              <a:rPr lang="en-US" u="sng" dirty="0" smtClean="0"/>
              <a:t>force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area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Pressure = </a:t>
            </a:r>
            <a:r>
              <a:rPr lang="en-US" u="sng" dirty="0" smtClean="0"/>
              <a:t>10 </a:t>
            </a:r>
            <a:r>
              <a:rPr lang="en-US" u="sng" dirty="0" err="1" smtClean="0"/>
              <a:t>newtons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2 m</a:t>
            </a:r>
            <a:r>
              <a:rPr lang="en-US" sz="3600" baseline="30000" dirty="0" smtClean="0"/>
              <a:t>2</a:t>
            </a:r>
            <a:endParaRPr lang="en-US" sz="36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 smtClean="0"/>
              <a:t>Pressure  = 5 </a:t>
            </a:r>
            <a:r>
              <a:rPr lang="en-US" sz="3600" dirty="0" err="1" smtClean="0"/>
              <a:t>newtons</a:t>
            </a:r>
            <a:r>
              <a:rPr lang="en-US" sz="3600" dirty="0" smtClean="0"/>
              <a:t>/m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= 5 </a:t>
            </a:r>
            <a:r>
              <a:rPr lang="en-US" sz="3600" dirty="0" err="1" smtClean="0"/>
              <a:t>pascal</a:t>
            </a:r>
            <a:r>
              <a:rPr lang="en-US" sz="3600" dirty="0" smtClean="0"/>
              <a:t> (Pa)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604</Words>
  <Application>Microsoft Office PowerPoint</Application>
  <PresentationFormat>On-screen Show (4:3)</PresentationFormat>
  <Paragraphs>126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Fluid Forces</vt:lpstr>
      <vt:lpstr>             Force</vt:lpstr>
      <vt:lpstr>Inertia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Fluid</vt:lpstr>
      <vt:lpstr>Fluid Pressure</vt:lpstr>
      <vt:lpstr>Pressure</vt:lpstr>
      <vt:lpstr>Pressure and Elevation/Depth</vt:lpstr>
      <vt:lpstr>Pressure and Elevation/Depth</vt:lpstr>
      <vt:lpstr>Pascal’s Principle</vt:lpstr>
      <vt:lpstr>Pascal’s Principle</vt:lpstr>
      <vt:lpstr>Pascal’s Principle</vt:lpstr>
      <vt:lpstr>Hydraulic System</vt:lpstr>
      <vt:lpstr>Pascal’s Principle Hydraulic System</vt:lpstr>
      <vt:lpstr>Floating or Sinking</vt:lpstr>
      <vt:lpstr>Archimedes Principle</vt:lpstr>
      <vt:lpstr>Floating or Sinking</vt:lpstr>
      <vt:lpstr>Slide 25</vt:lpstr>
      <vt:lpstr>Density</vt:lpstr>
      <vt:lpstr>Density</vt:lpstr>
      <vt:lpstr>Density</vt:lpstr>
      <vt:lpstr>You Try Density</vt:lpstr>
      <vt:lpstr>One More</vt:lpstr>
      <vt:lpstr>Answer</vt:lpstr>
      <vt:lpstr>Bernoulli’s Principle</vt:lpstr>
    </vt:vector>
  </TitlesOfParts>
  <Company>Chicago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Forces</dc:title>
  <dc:creator>DWTaff</dc:creator>
  <cp:lastModifiedBy>DWTaff</cp:lastModifiedBy>
  <cp:revision>60</cp:revision>
  <dcterms:created xsi:type="dcterms:W3CDTF">2012-08-31T12:09:04Z</dcterms:created>
  <dcterms:modified xsi:type="dcterms:W3CDTF">2012-09-15T02:55:58Z</dcterms:modified>
</cp:coreProperties>
</file>