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56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bUVjJWA6V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KhE3CMz7S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A089-4173-4112-89C1-90925495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#1 08/10/17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BC4A-3B86-418E-9DB9-A7F45975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INSTRUCTIONS</a:t>
            </a:r>
          </a:p>
          <a:p>
            <a:r>
              <a:rPr lang="en-US" sz="2400" dirty="0"/>
              <a:t>Please take a seat at your assigned number </a:t>
            </a:r>
          </a:p>
          <a:p>
            <a:r>
              <a:rPr lang="en-US" sz="2400" dirty="0"/>
              <a:t>Take out your </a:t>
            </a:r>
            <a:r>
              <a:rPr lang="en-US" sz="2400" dirty="0" err="1"/>
              <a:t>bellwork</a:t>
            </a:r>
            <a:r>
              <a:rPr lang="en-US" sz="2400" dirty="0"/>
              <a:t> from your folder and SILENTLY answer the following questions below.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QUESTIONS</a:t>
            </a:r>
          </a:p>
          <a:p>
            <a:r>
              <a:rPr lang="en-US" dirty="0"/>
              <a:t>What do you think physical science is? Please answer with complete sentences. </a:t>
            </a:r>
          </a:p>
          <a:p>
            <a:r>
              <a:rPr lang="en-US" dirty="0"/>
              <a:t>List 3 everyday tasks that you think involve physical science. </a:t>
            </a:r>
          </a:p>
        </p:txBody>
      </p:sp>
    </p:spTree>
    <p:extLst>
      <p:ext uri="{BB962C8B-B14F-4D97-AF65-F5344CB8AC3E}">
        <p14:creationId xmlns:p14="http://schemas.microsoft.com/office/powerpoint/2010/main" val="16643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3A81-CEB7-4936-B054-AEF5EB6A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 about this?</a:t>
            </a:r>
          </a:p>
        </p:txBody>
      </p:sp>
      <p:pic>
        <p:nvPicPr>
          <p:cNvPr id="4" name="7bUVjJWA6Vw">
            <a:hlinkClick r:id="" action="ppaction://media"/>
            <a:extLst>
              <a:ext uri="{FF2B5EF4-FFF2-40B4-BE49-F238E27FC236}">
                <a16:creationId xmlns:a16="http://schemas.microsoft.com/office/drawing/2014/main" id="{B96E29FF-0518-4659-BBD2-C8B938FC75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057401"/>
            <a:ext cx="12025423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9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3993-317A-42E7-99B0-0AC0D7CF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– 08/10/17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1DB9-ABCA-4D3F-83EA-EE42FC64B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Please pull out your exit ticket sheet and complete the questions stated. </a:t>
            </a:r>
          </a:p>
          <a:p>
            <a:r>
              <a:rPr lang="en-US" sz="2800" dirty="0"/>
              <a:t>Make sure to following the questions directions (i.e. write with complete sentences). </a:t>
            </a:r>
          </a:p>
          <a:p>
            <a:r>
              <a:rPr lang="en-US" sz="2800" dirty="0"/>
              <a:t>Once you have finished your exit ticket please turn in to the basket by the window.</a:t>
            </a:r>
          </a:p>
          <a:p>
            <a:r>
              <a:rPr lang="en-US" sz="2800" dirty="0"/>
              <a:t>Also turn in your folder to your class holder by the window.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A picture containing indoor, sitting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7" name="Rounded 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hysics jokes">
            <a:extLst>
              <a:ext uri="{FF2B5EF4-FFF2-40B4-BE49-F238E27FC236}">
                <a16:creationId xmlns:a16="http://schemas.microsoft.com/office/drawing/2014/main" id="{15D96E23-48A3-401D-8E24-BBD50B3AC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32"/>
          <a:stretch/>
        </p:blipFill>
        <p:spPr bwMode="auto">
          <a:xfrm>
            <a:off x="6407004" y="1336566"/>
            <a:ext cx="4683948" cy="46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5156E-A4EF-4DEA-A99F-C55A024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B5762-0D91-4EA5-906D-CBC43E6E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4753466" cy="4024125"/>
          </a:xfrm>
        </p:spPr>
        <p:txBody>
          <a:bodyPr>
            <a:normAutofit/>
          </a:bodyPr>
          <a:lstStyle/>
          <a:p>
            <a:r>
              <a:rPr lang="en-US"/>
              <a:t>Pre-test</a:t>
            </a:r>
          </a:p>
          <a:p>
            <a:r>
              <a:rPr lang="en-US"/>
              <a:t>Introduction to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281019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203E-FCC7-4A4A-AE2B-9A0414FC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1A11-7F68-476C-AEF5-A5A549718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Not graded!!!!</a:t>
            </a:r>
          </a:p>
          <a:p>
            <a:r>
              <a:rPr lang="en-US" sz="2800" b="1" u="sng" dirty="0"/>
              <a:t>However, the number of correct questions will turn into extra credit points for ONE of your exams. </a:t>
            </a:r>
          </a:p>
          <a:p>
            <a:r>
              <a:rPr lang="en-US" sz="2800" dirty="0"/>
              <a:t>Try your best!</a:t>
            </a:r>
          </a:p>
          <a:p>
            <a:r>
              <a:rPr lang="en-US" sz="2800" dirty="0"/>
              <a:t>Don’t worry if you don’t know a question. </a:t>
            </a:r>
          </a:p>
          <a:p>
            <a:r>
              <a:rPr lang="en-US" sz="2800" dirty="0"/>
              <a:t>40 mins to complete the test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physics jokes">
            <a:extLst>
              <a:ext uri="{FF2B5EF4-FFF2-40B4-BE49-F238E27FC236}">
                <a16:creationId xmlns:a16="http://schemas.microsoft.com/office/drawing/2014/main" id="{BB78CB3B-D98B-48C7-8747-202097DA9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468" y="976574"/>
            <a:ext cx="5475672" cy="49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BAF75-9F1B-43EE-B4E0-CB9854F6F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646" y="673240"/>
            <a:ext cx="4991156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sz="4800" dirty="0"/>
              <a:t>Introduction to Physical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996D1-1A58-4865-9B10-0731BFC9D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807" y="4119613"/>
            <a:ext cx="4510993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6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7221-14CE-4FA1-A6AE-BBE20CE2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Physical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51B8-44F2-4ABF-B12D-B4F3EF564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Physical Science</a:t>
            </a:r>
            <a:r>
              <a:rPr lang="en-US" dirty="0"/>
              <a:t>: the sciences concerned with the study of inanimate natural objects, including physics, chemistry, astronomy, and related subjects.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Energy </a:t>
            </a:r>
          </a:p>
          <a:p>
            <a:pPr lvl="1"/>
            <a:r>
              <a:rPr lang="en-US" dirty="0"/>
              <a:t>Force</a:t>
            </a:r>
          </a:p>
          <a:p>
            <a:pPr lvl="1"/>
            <a:r>
              <a:rPr lang="en-US" dirty="0"/>
              <a:t>Pressure</a:t>
            </a:r>
          </a:p>
          <a:p>
            <a:pPr lvl="1"/>
            <a:r>
              <a:rPr lang="en-US" dirty="0"/>
              <a:t>Changes</a:t>
            </a:r>
          </a:p>
          <a:p>
            <a:pPr lvl="1"/>
            <a:r>
              <a:rPr lang="en-US" dirty="0"/>
              <a:t>Movement</a:t>
            </a:r>
          </a:p>
        </p:txBody>
      </p:sp>
      <p:pic>
        <p:nvPicPr>
          <p:cNvPr id="5122" name="Picture 2" descr="Image result for neil degrasse tyson meme">
            <a:extLst>
              <a:ext uri="{FF2B5EF4-FFF2-40B4-BE49-F238E27FC236}">
                <a16:creationId xmlns:a16="http://schemas.microsoft.com/office/drawing/2014/main" id="{CFB5EEFB-3565-4C3F-A6D4-8852EF12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43" y="3203796"/>
            <a:ext cx="3915440" cy="30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bject moving">
            <a:extLst>
              <a:ext uri="{FF2B5EF4-FFF2-40B4-BE49-F238E27FC236}">
                <a16:creationId xmlns:a16="http://schemas.microsoft.com/office/drawing/2014/main" id="{817E039B-71B8-46AD-A246-3E8E4D373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4448" b="2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F2A50-F2AD-4487-B2C6-5EE54850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Are you moving?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B47E-BDD4-48BE-BE48-0DFE00AEA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You are sitting down, reading a book…</a:t>
            </a:r>
          </a:p>
          <a:p>
            <a:r>
              <a:rPr lang="en-US" dirty="0"/>
              <a:t>Are you moving?</a:t>
            </a:r>
          </a:p>
          <a:p>
            <a:r>
              <a:rPr lang="en-US" dirty="0"/>
              <a:t>Object is in motion when its distance from another object is changing. </a:t>
            </a:r>
          </a:p>
          <a:p>
            <a:r>
              <a:rPr lang="en-US" dirty="0"/>
              <a:t>All depends on the “Point of Reference.”</a:t>
            </a:r>
          </a:p>
          <a:p>
            <a:r>
              <a:rPr lang="en-US" dirty="0"/>
              <a:t>Therefore object is in motion if it changes position relative to a reference point. </a:t>
            </a:r>
          </a:p>
        </p:txBody>
      </p:sp>
    </p:spTree>
    <p:extLst>
      <p:ext uri="{BB962C8B-B14F-4D97-AF65-F5344CB8AC3E}">
        <p14:creationId xmlns:p14="http://schemas.microsoft.com/office/powerpoint/2010/main" val="31492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3CEC-E0DF-4317-AC6F-4F2261A3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you get motion Sickness?</a:t>
            </a:r>
          </a:p>
        </p:txBody>
      </p:sp>
      <p:pic>
        <p:nvPicPr>
          <p:cNvPr id="4" name="gKhE3CMz7Sk">
            <a:hlinkClick r:id="" action="ppaction://media"/>
            <a:extLst>
              <a:ext uri="{FF2B5EF4-FFF2-40B4-BE49-F238E27FC236}">
                <a16:creationId xmlns:a16="http://schemas.microsoft.com/office/drawing/2014/main" id="{626F8DBF-113A-41FA-9C03-E3DDF7F0C9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171812"/>
            <a:ext cx="12192000" cy="46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DF97-B08E-4649-9AE8-CF7DFEEB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measure motion?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EA10-02A8-46E1-9EF2-40FA860A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1210"/>
            <a:ext cx="10820400" cy="4517476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sz="2400" dirty="0"/>
              <a:t>SI”</a:t>
            </a:r>
          </a:p>
          <a:p>
            <a:pPr lvl="1"/>
            <a:r>
              <a:rPr lang="en-US" sz="2400" dirty="0"/>
              <a:t>Based on the number 10</a:t>
            </a:r>
          </a:p>
          <a:p>
            <a:pPr lvl="1"/>
            <a:r>
              <a:rPr lang="en-US" sz="2400" dirty="0"/>
              <a:t>Distance (length) uses </a:t>
            </a:r>
            <a:r>
              <a:rPr lang="en-US" sz="2400" u="sng" dirty="0"/>
              <a:t>meter</a:t>
            </a:r>
            <a:r>
              <a:rPr lang="en-US" sz="2400" dirty="0"/>
              <a:t> (about 39 inches)</a:t>
            </a:r>
          </a:p>
          <a:p>
            <a:pPr lvl="1"/>
            <a:r>
              <a:rPr lang="en-US" sz="2400" dirty="0"/>
              <a:t>Mass (how much matter) uses </a:t>
            </a:r>
            <a:r>
              <a:rPr lang="en-US" sz="2400" u="sng" dirty="0"/>
              <a:t>gram</a:t>
            </a:r>
            <a:r>
              <a:rPr lang="en-US" sz="2400" dirty="0"/>
              <a:t> ( ex. A nickel is about 5 grams)</a:t>
            </a:r>
          </a:p>
          <a:p>
            <a:pPr lvl="1"/>
            <a:r>
              <a:rPr lang="en-US" sz="2400" dirty="0"/>
              <a:t>Volume (how much space)</a:t>
            </a:r>
          </a:p>
          <a:p>
            <a:pPr lvl="2"/>
            <a:r>
              <a:rPr lang="en-US" sz="2000" dirty="0"/>
              <a:t>Liquid volume – uses </a:t>
            </a:r>
            <a:r>
              <a:rPr lang="en-US" sz="2000" u="sng" dirty="0"/>
              <a:t>liter </a:t>
            </a:r>
          </a:p>
          <a:p>
            <a:pPr lvl="2"/>
            <a:r>
              <a:rPr lang="en-US" sz="2000" dirty="0"/>
              <a:t>Solid volume – uses </a:t>
            </a:r>
            <a:r>
              <a:rPr lang="en-US" sz="2000" u="sng" dirty="0"/>
              <a:t>cm3</a:t>
            </a:r>
          </a:p>
          <a:p>
            <a:pPr lvl="2"/>
            <a:r>
              <a:rPr lang="en-US" sz="2000" dirty="0"/>
              <a:t>1mL=1cm3</a:t>
            </a:r>
          </a:p>
          <a:p>
            <a:pPr lvl="1"/>
            <a:r>
              <a:rPr lang="en-US" sz="2400" dirty="0"/>
              <a:t>Weight (affect gravity has on object) uses </a:t>
            </a:r>
            <a:r>
              <a:rPr lang="en-US" sz="2400" u="sng" dirty="0"/>
              <a:t>newton</a:t>
            </a:r>
            <a:r>
              <a:rPr lang="en-US" sz="2400" dirty="0"/>
              <a:t> (an apple weighs about 1 newton) (1 pound is about 4.4 newtons) </a:t>
            </a:r>
          </a:p>
          <a:p>
            <a:pPr lvl="1"/>
            <a:r>
              <a:rPr lang="en-US" sz="2400" u="sng" dirty="0"/>
              <a:t>Density = Mass/Volume</a:t>
            </a:r>
            <a:r>
              <a:rPr lang="en-US" sz="2400" dirty="0"/>
              <a:t>= grams/mL</a:t>
            </a:r>
          </a:p>
          <a:p>
            <a:pPr lvl="1"/>
            <a:r>
              <a:rPr lang="en-US" sz="2400" b="1" dirty="0"/>
              <a:t>REFERNCE SHEET FOR CONVERSIONS WILL BE ON THE WEBSITE</a:t>
            </a:r>
          </a:p>
        </p:txBody>
      </p:sp>
    </p:spTree>
    <p:extLst>
      <p:ext uri="{BB962C8B-B14F-4D97-AF65-F5344CB8AC3E}">
        <p14:creationId xmlns:p14="http://schemas.microsoft.com/office/powerpoint/2010/main" val="21419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098" name="Picture 2" descr="Image result for metric stair">
            <a:extLst>
              <a:ext uri="{FF2B5EF4-FFF2-40B4-BE49-F238E27FC236}">
                <a16:creationId xmlns:a16="http://schemas.microsoft.com/office/drawing/2014/main" id="{053849BF-0059-4CA0-B1CD-2F03F1BE3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99" y="1718360"/>
            <a:ext cx="6533501" cy="35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4D158-A4BD-437B-A3FC-B24582FE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Metric Stairs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4546-555A-42D7-84A3-5732E9F43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2000" dirty="0"/>
              <a:t>You should be comfortable with converting from [cm] to [m], [mm] to [km] and so on. </a:t>
            </a:r>
          </a:p>
          <a:p>
            <a:r>
              <a:rPr lang="en-US" sz="2000" dirty="0"/>
              <a:t>Practice: </a:t>
            </a:r>
          </a:p>
          <a:p>
            <a:pPr lvl="1"/>
            <a:r>
              <a:rPr lang="en-US" sz="1800" dirty="0"/>
              <a:t>Convert: 1527 centigrams into hectograms – going four steps up means you move the decimal 4 places to the left. </a:t>
            </a:r>
          </a:p>
          <a:p>
            <a:pPr lvl="1"/>
            <a:r>
              <a:rPr lang="en-US" sz="1800" dirty="0"/>
              <a:t>1527 centigrams = </a:t>
            </a:r>
          </a:p>
          <a:p>
            <a:pPr lvl="2"/>
            <a:r>
              <a:rPr lang="en-US" sz="1600" dirty="0"/>
              <a:t>0.1527 hectograms</a:t>
            </a:r>
          </a:p>
          <a:p>
            <a:pPr lvl="1"/>
            <a:r>
              <a:rPr lang="en-US" sz="1800" dirty="0"/>
              <a:t>9.8712345 kg = </a:t>
            </a:r>
          </a:p>
          <a:p>
            <a:pPr lvl="2"/>
            <a:r>
              <a:rPr lang="en-US" sz="1600" dirty="0"/>
              <a:t>9871234.5 mg</a:t>
            </a:r>
          </a:p>
        </p:txBody>
      </p:sp>
    </p:spTree>
    <p:extLst>
      <p:ext uri="{BB962C8B-B14F-4D97-AF65-F5344CB8AC3E}">
        <p14:creationId xmlns:p14="http://schemas.microsoft.com/office/powerpoint/2010/main" val="41003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1257</TotalTime>
  <Words>443</Words>
  <Application>Microsoft Office PowerPoint</Application>
  <PresentationFormat>Widescreen</PresentationFormat>
  <Paragraphs>60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Bellwork #1 08/10/17</vt:lpstr>
      <vt:lpstr>objectives</vt:lpstr>
      <vt:lpstr>Pre-TEST</vt:lpstr>
      <vt:lpstr>Introduction to Physical Science</vt:lpstr>
      <vt:lpstr>What is Physical Science?</vt:lpstr>
      <vt:lpstr>Are you moving?</vt:lpstr>
      <vt:lpstr>Why do you get motion Sickness?</vt:lpstr>
      <vt:lpstr>How can we measure motion?</vt:lpstr>
      <vt:lpstr>Metric Stairs </vt:lpstr>
      <vt:lpstr>Why should we care about this?</vt:lpstr>
      <vt:lpstr>Exit Ticket – 08/10/17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Murphy</dc:creator>
  <cp:lastModifiedBy>Megan Murphy</cp:lastModifiedBy>
  <cp:revision>8</cp:revision>
  <dcterms:created xsi:type="dcterms:W3CDTF">2017-08-07T21:29:31Z</dcterms:created>
  <dcterms:modified xsi:type="dcterms:W3CDTF">2017-08-08T18:26:57Z</dcterms:modified>
</cp:coreProperties>
</file>